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18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Great Juggling Competition!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5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28"/>
    </mc:Choice>
    <mc:Fallback>
      <p:transition spd="slow" advTm="16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Bank Donations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Thanks to everyone who did donate. Donations are slow coming in and tomorrow is your last day to donate.</a:t>
            </a:r>
          </a:p>
          <a:p>
            <a:r>
              <a:rPr lang="en-US" dirty="0" smtClean="0"/>
              <a:t>Looks like Mrs. Cameron’s class is in the lead for K-2 and it is a close race so far in the 3-5 wing.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2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62"/>
    </mc:Choice>
    <mc:Fallback>
      <p:transition spd="slow" advTm="51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Juggling Competition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Starting at 9:30, I will collect all Jugglers (top 3 in each class) and we will go outside, weather permitting, to juggle.</a:t>
            </a:r>
          </a:p>
          <a:p>
            <a:r>
              <a:rPr lang="en-US" dirty="0" smtClean="0"/>
              <a:t>If it is raining, we will go to the cafeteria.</a:t>
            </a:r>
          </a:p>
          <a:p>
            <a:r>
              <a:rPr lang="en-US" dirty="0" smtClean="0"/>
              <a:t>Remember we must social distance to when we get to wherever we are going to compete, you must stay with your bubble competitors.</a:t>
            </a:r>
          </a:p>
          <a:p>
            <a:r>
              <a:rPr lang="en-US" dirty="0" smtClean="0"/>
              <a:t>Ms. Matheson will be competing definitely. Any other staff?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5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43"/>
    </mc:Choice>
    <mc:Fallback>
      <p:transition spd="slow" advTm="98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the person who can smile on the worse day.</a:t>
            </a:r>
          </a:p>
          <a:p>
            <a:r>
              <a:rPr lang="en-US" dirty="0" smtClean="0"/>
              <a:t>Hmmm…. What does that mean?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7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15"/>
    </mc:Choice>
    <mc:Fallback>
      <p:transition spd="slow" advTm="31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Jokes and Celebrations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kind of clothing does a house wear?</a:t>
            </a:r>
          </a:p>
          <a:p>
            <a:r>
              <a:rPr lang="en-US" dirty="0" smtClean="0"/>
              <a:t>Why don’t ants get sick?</a:t>
            </a:r>
          </a:p>
          <a:p>
            <a:r>
              <a:rPr lang="en-US" dirty="0" smtClean="0"/>
              <a:t>What is the loudest pet you can own?</a:t>
            </a:r>
          </a:p>
          <a:p>
            <a:r>
              <a:rPr lang="en-US" dirty="0" smtClean="0"/>
              <a:t>What can’t be used until it is broken?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4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606"/>
    </mc:Choice>
    <mc:Fallback>
      <p:transition spd="slow" advTm="297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381</TotalTime>
  <Words>194</Words>
  <Application>Microsoft Office PowerPoint</Application>
  <PresentationFormat>Widescreen</PresentationFormat>
  <Paragraphs>18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 Light</vt:lpstr>
      <vt:lpstr>Rockwell</vt:lpstr>
      <vt:lpstr>Wingdings</vt:lpstr>
      <vt:lpstr>Atlas</vt:lpstr>
      <vt:lpstr>Morning Meeting Day 18</vt:lpstr>
      <vt:lpstr>Food Bank Donations</vt:lpstr>
      <vt:lpstr>Juggling Competition</vt:lpstr>
      <vt:lpstr>Today’s Precept</vt:lpstr>
      <vt:lpstr>Today’s Jokes and Celebrations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18</dc:title>
  <dc:creator>Page, Krista (ASD-N)</dc:creator>
  <cp:lastModifiedBy>Page, Krista (ASD-N)</cp:lastModifiedBy>
  <cp:revision>4</cp:revision>
  <dcterms:created xsi:type="dcterms:W3CDTF">2020-10-06T16:05:55Z</dcterms:created>
  <dcterms:modified xsi:type="dcterms:W3CDTF">2020-10-06T22:27:02Z</dcterms:modified>
</cp:coreProperties>
</file>