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Something Marvelous </a:t>
            </a:r>
            <a:r>
              <a:rPr lang="en-US" dirty="0"/>
              <a:t>T</a:t>
            </a:r>
            <a:r>
              <a:rPr lang="en-US" dirty="0" smtClean="0"/>
              <a:t>oday, Something </a:t>
            </a:r>
            <a:r>
              <a:rPr lang="en-US" dirty="0"/>
              <a:t>M</a:t>
            </a:r>
            <a:r>
              <a:rPr lang="en-US" dirty="0" smtClean="0"/>
              <a:t>agnificent Tomorrow!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1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6"/>
    </mc:Choice>
    <mc:Fallback>
      <p:transition spd="slow" advTm="1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Huge 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to everyone who donated to our Food For Friends.</a:t>
            </a:r>
          </a:p>
          <a:p>
            <a:r>
              <a:rPr lang="en-US" dirty="0" smtClean="0"/>
              <a:t>We will have final tallies sent to the office this morning and this afternoon we will announce the winners of class parties in each wing.</a:t>
            </a:r>
          </a:p>
          <a:p>
            <a:r>
              <a:rPr lang="en-US" dirty="0" smtClean="0"/>
              <a:t>We will ask everyone to keep the food in their classrooms until 10:30, and then bring items to the front lobby.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20"/>
    </mc:Choice>
    <mc:Fallback>
      <p:transition spd="slow" advTm="11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Magnificent Something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Friday is the Big Reveal of our magnificent somethings, created by you.</a:t>
            </a:r>
          </a:p>
          <a:p>
            <a:r>
              <a:rPr lang="en-US" dirty="0" smtClean="0"/>
              <a:t>I will have everyone display you ‘something’ in your class and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err="1" smtClean="0"/>
              <a:t>Waye</a:t>
            </a:r>
            <a:r>
              <a:rPr lang="en-US" dirty="0" smtClean="0"/>
              <a:t> and I will visit each class to take pictures of the magnificent somethings that were created. These pics and videos will go on our school page and Facebook page.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22"/>
    </mc:Choice>
    <mc:Fallback>
      <p:transition spd="slow" advTm="5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Been Very Busy!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realize that I have asked a lot from you and of you in the past month; food drive, juggling competition, and now the ‘something magnificent’ project.</a:t>
            </a:r>
          </a:p>
          <a:p>
            <a:r>
              <a:rPr lang="en-US" dirty="0" smtClean="0"/>
              <a:t>To have 3 big days thrust upon you in a row is a lot for anyone! But you, boys and girls, stepped up to the challenge, with a positive attitude and a growth mindset, accomplishing so much.</a:t>
            </a:r>
          </a:p>
          <a:p>
            <a:r>
              <a:rPr lang="en-US" dirty="0" smtClean="0"/>
              <a:t>You should be proud of yourselves! I know I am!!</a:t>
            </a:r>
          </a:p>
          <a:p>
            <a:r>
              <a:rPr lang="en-US" dirty="0" smtClean="0"/>
              <a:t>Remember that in times when you have a lot on your plate, many things to do, pacing yourself is the key to success.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4"/>
    </mc:Choice>
    <mc:Fallback>
      <p:transition spd="slow" advTm="11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</a:t>
            </a:r>
            <a:r>
              <a:rPr lang="en-US" dirty="0" smtClean="0"/>
              <a:t> Visits His New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Mr. </a:t>
            </a:r>
            <a:r>
              <a:rPr lang="en-US" dirty="0" err="1" smtClean="0"/>
              <a:t>Tushman</a:t>
            </a:r>
            <a:endParaRPr lang="en-US" dirty="0" smtClean="0"/>
          </a:p>
          <a:p>
            <a:r>
              <a:rPr lang="en-US" dirty="0" smtClean="0"/>
              <a:t>Mrs. Garcia</a:t>
            </a:r>
          </a:p>
          <a:p>
            <a:r>
              <a:rPr lang="en-US" dirty="0" smtClean="0"/>
              <a:t>Jack Will</a:t>
            </a:r>
          </a:p>
          <a:p>
            <a:r>
              <a:rPr lang="en-US" dirty="0" smtClean="0"/>
              <a:t>Julian</a:t>
            </a:r>
          </a:p>
          <a:p>
            <a:r>
              <a:rPr lang="en-US" dirty="0" smtClean="0"/>
              <a:t>Charlotte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4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901"/>
    </mc:Choice>
    <mc:Fallback>
      <p:transition spd="slow" advTm="42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chicken cross the road?</a:t>
            </a:r>
          </a:p>
          <a:p>
            <a:r>
              <a:rPr lang="en-US" dirty="0" smtClean="0"/>
              <a:t>How do bees get to school?</a:t>
            </a:r>
          </a:p>
          <a:p>
            <a:r>
              <a:rPr lang="en-US" dirty="0" smtClean="0"/>
              <a:t>What do you call a blind dinosaur?</a:t>
            </a:r>
          </a:p>
          <a:p>
            <a:r>
              <a:rPr lang="en-US" dirty="0" smtClean="0"/>
              <a:t>What did zero say to eight?</a:t>
            </a:r>
          </a:p>
          <a:p>
            <a:r>
              <a:rPr lang="en-US" dirty="0" smtClean="0"/>
              <a:t>Why are frogs always so happy?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19"/>
    </mc:Choice>
    <mc:Fallback>
      <p:transition spd="slow" advTm="15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212</TotalTime>
  <Words>317</Words>
  <Application>Microsoft Office PowerPoint</Application>
  <PresentationFormat>Widescreen</PresentationFormat>
  <Paragraphs>26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 Light</vt:lpstr>
      <vt:lpstr>Rockwell</vt:lpstr>
      <vt:lpstr>Wingdings</vt:lpstr>
      <vt:lpstr>Atlas</vt:lpstr>
      <vt:lpstr>Morning Meeting Day 19</vt:lpstr>
      <vt:lpstr>A Huge Thank You!</vt:lpstr>
      <vt:lpstr>A Magnificent Something</vt:lpstr>
      <vt:lpstr>You Have Been Very Busy!</vt:lpstr>
      <vt:lpstr>Auggie Visits His New School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19</dc:title>
  <dc:creator>Page, Krista (ASD-N)</dc:creator>
  <cp:lastModifiedBy>Page, Krista (ASD-N)</cp:lastModifiedBy>
  <cp:revision>8</cp:revision>
  <dcterms:created xsi:type="dcterms:W3CDTF">2020-10-07T16:16:07Z</dcterms:created>
  <dcterms:modified xsi:type="dcterms:W3CDTF">2020-10-07T19:48:42Z</dcterms:modified>
</cp:coreProperties>
</file>