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Happy Thanksgiving!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9"/>
    </mc:Choice>
    <mc:Fallback>
      <p:transition spd="slow" advTm="1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Congratulations to our Food Bank Winners! WE are all winners because you have done a tremendous job of collecting for the needy and being active citizens.</a:t>
            </a:r>
          </a:p>
          <a:p>
            <a:r>
              <a:rPr lang="en-US" dirty="0" smtClean="0"/>
              <a:t>You could have ignored my call and done nothing, but YOU DIDN’T!</a:t>
            </a:r>
          </a:p>
          <a:p>
            <a:r>
              <a:rPr lang="en-US" dirty="0" smtClean="0"/>
              <a:t>Now, let’s celebrate our Magnificent Somethings!</a:t>
            </a:r>
          </a:p>
          <a:p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Waye</a:t>
            </a:r>
            <a:r>
              <a:rPr lang="en-US" dirty="0" smtClean="0"/>
              <a:t> and I will be around shortly to see all the Magnificent Somethings and video the creations for our school page.</a:t>
            </a:r>
          </a:p>
          <a:p>
            <a:r>
              <a:rPr lang="en-US" dirty="0" smtClean="0"/>
              <a:t>Do I smell freshly baked chocolate chip cookies???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78"/>
    </mc:Choice>
    <mc:Fallback>
      <p:transition spd="slow" advTm="11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koala bears not bears? (Edison)</a:t>
            </a:r>
          </a:p>
          <a:p>
            <a:r>
              <a:rPr lang="en-US" dirty="0" smtClean="0"/>
              <a:t>Why did the chicken not want to cross the road?(Jayde)</a:t>
            </a:r>
          </a:p>
          <a:p>
            <a:r>
              <a:rPr lang="en-US" dirty="0" smtClean="0"/>
              <a:t>What has legs but never walks? (Lacey)</a:t>
            </a:r>
          </a:p>
          <a:p>
            <a:r>
              <a:rPr lang="en-US" dirty="0" smtClean="0"/>
              <a:t>What has a bed but never sleeps? (Lacey)</a:t>
            </a:r>
          </a:p>
          <a:p>
            <a:r>
              <a:rPr lang="en-US" dirty="0" smtClean="0"/>
              <a:t>Why did the ‘X’ go to school? (Zoey)</a:t>
            </a:r>
          </a:p>
          <a:p>
            <a:r>
              <a:rPr lang="en-US" dirty="0" smtClean="0"/>
              <a:t>Why couldn’t the toilet paper roll down the hill?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620"/>
    </mc:Choice>
    <mc:Fallback>
      <p:transition spd="slow" advTm="46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36</TotalTime>
  <Words>162</Words>
  <Application>Microsoft Office PowerPoint</Application>
  <PresentationFormat>Widescreen</PresentationFormat>
  <Paragraphs>15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 Light</vt:lpstr>
      <vt:lpstr>Rockwell</vt:lpstr>
      <vt:lpstr>Wingdings</vt:lpstr>
      <vt:lpstr>Atlas</vt:lpstr>
      <vt:lpstr>Morning Meeting Day 20</vt:lpstr>
      <vt:lpstr>WOW!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20</dc:title>
  <dc:creator>Page, Krista (ASD-N)</dc:creator>
  <cp:lastModifiedBy>Page, Krista (ASD-N)</cp:lastModifiedBy>
  <cp:revision>3</cp:revision>
  <dcterms:created xsi:type="dcterms:W3CDTF">2020-10-08T21:42:58Z</dcterms:created>
  <dcterms:modified xsi:type="dcterms:W3CDTF">2020-10-08T22:19:42Z</dcterms:modified>
</cp:coreProperties>
</file>