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World of Kindness and Understanding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4"/>
    </mc:Choice>
    <mc:Fallback>
      <p:transition spd="slow" advTm="3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a World of Kindness and Understanding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Getting to really know and appreciate others.</a:t>
            </a:r>
          </a:p>
          <a:p>
            <a:r>
              <a:rPr lang="en-US" dirty="0" smtClean="0"/>
              <a:t>Recognizing, respecting and celebrating our differences.</a:t>
            </a:r>
          </a:p>
          <a:p>
            <a:r>
              <a:rPr lang="en-US" dirty="0" smtClean="0"/>
              <a:t>Wanting to share our ideas, values and beliefs without wanting to change others ideas, values and beliefs.</a:t>
            </a:r>
          </a:p>
          <a:p>
            <a:r>
              <a:rPr lang="en-US" dirty="0" smtClean="0"/>
              <a:t>Being able to express appreciation and love for those who are different from us.</a:t>
            </a:r>
          </a:p>
          <a:p>
            <a:r>
              <a:rPr lang="en-US" dirty="0" smtClean="0"/>
              <a:t>Helping those in need, without having to be asked.</a:t>
            </a:r>
          </a:p>
          <a:p>
            <a:r>
              <a:rPr lang="en-US" dirty="0" smtClean="0"/>
              <a:t>Including those who have no one.</a:t>
            </a:r>
          </a:p>
          <a:p>
            <a:r>
              <a:rPr lang="en-US" dirty="0" smtClean="0"/>
              <a:t>Kindness to a stranger starts with a smile.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206"/>
    </mc:Choice>
    <mc:Fallback>
      <p:transition spd="slow" advTm="23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Auggie’s</a:t>
            </a:r>
            <a:r>
              <a:rPr lang="en-US" dirty="0" smtClean="0"/>
              <a:t> Experience with Understanding and Kindness.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r>
              <a:rPr lang="en-US" dirty="0" smtClean="0"/>
              <a:t> doesn’t know he is about to meet kids during his tour of the school. Why do you suppose his Mom wouldn’t tell him before hand?</a:t>
            </a:r>
          </a:p>
          <a:p>
            <a:r>
              <a:rPr lang="en-US" dirty="0" smtClean="0"/>
              <a:t>How will </a:t>
            </a:r>
            <a:r>
              <a:rPr lang="en-US" dirty="0" err="1" smtClean="0"/>
              <a:t>Auggie</a:t>
            </a:r>
            <a:r>
              <a:rPr lang="en-US" dirty="0" smtClean="0"/>
              <a:t> react to the news?</a:t>
            </a:r>
          </a:p>
          <a:p>
            <a:r>
              <a:rPr lang="en-US" dirty="0" smtClean="0"/>
              <a:t>How do you think the students will react to seeing </a:t>
            </a:r>
            <a:r>
              <a:rPr lang="en-US" dirty="0" err="1" smtClean="0"/>
              <a:t>Auggie</a:t>
            </a:r>
            <a:r>
              <a:rPr lang="en-US" dirty="0" smtClean="0"/>
              <a:t> for the first time?</a:t>
            </a:r>
          </a:p>
          <a:p>
            <a:r>
              <a:rPr lang="en-US" dirty="0" smtClean="0"/>
              <a:t>After I read this excerpt today, ponder how you think Mr. </a:t>
            </a:r>
            <a:r>
              <a:rPr lang="en-US" dirty="0" err="1" smtClean="0"/>
              <a:t>Tushman</a:t>
            </a:r>
            <a:r>
              <a:rPr lang="en-US" dirty="0" smtClean="0"/>
              <a:t> and each of the student felt when they met </a:t>
            </a:r>
            <a:r>
              <a:rPr lang="en-US" dirty="0" err="1" smtClean="0"/>
              <a:t>Auggie</a:t>
            </a:r>
            <a:r>
              <a:rPr lang="en-US" dirty="0" smtClean="0"/>
              <a:t> for the first time. Discuss your answers with your class.</a:t>
            </a:r>
            <a:endParaRPr lang="en-US" dirty="0"/>
          </a:p>
          <a:p>
            <a:r>
              <a:rPr lang="en-US" dirty="0" smtClean="0"/>
              <a:t>Were there any examples of kindness and understanding in this reading?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15"/>
    </mc:Choice>
    <mc:Fallback>
      <p:transition spd="slow" advTm="66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braver than you believe, stronger than you seem and smarter than you think.</a:t>
            </a:r>
          </a:p>
          <a:p>
            <a:r>
              <a:rPr lang="en-US" dirty="0" smtClean="0"/>
              <a:t>This quote is from author </a:t>
            </a:r>
            <a:r>
              <a:rPr lang="en-US" dirty="0" err="1" smtClean="0"/>
              <a:t>A.A.Milne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 think it is appropriate to remind both </a:t>
            </a:r>
            <a:r>
              <a:rPr lang="en-US" dirty="0" err="1" smtClean="0"/>
              <a:t>Auggie</a:t>
            </a:r>
            <a:r>
              <a:rPr lang="en-US" dirty="0" smtClean="0"/>
              <a:t> and you all about our strengths.</a:t>
            </a:r>
          </a:p>
          <a:p>
            <a:r>
              <a:rPr lang="en-US" dirty="0" smtClean="0"/>
              <a:t>To have a growth mindset, we need to remember our strengths; sometimes we need to be reminded.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88"/>
    </mc:Choice>
    <mc:Fallback>
      <p:transition spd="slow" advTm="6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occurs once in a minute, twice in a moment but never in a thousand years?</a:t>
            </a:r>
          </a:p>
          <a:p>
            <a:r>
              <a:rPr lang="en-US" dirty="0" smtClean="0"/>
              <a:t>What goes up but never comes down?</a:t>
            </a:r>
          </a:p>
          <a:p>
            <a:r>
              <a:rPr lang="en-US" dirty="0" smtClean="0"/>
              <a:t>How much is a skunk worth?</a:t>
            </a:r>
          </a:p>
          <a:p>
            <a:r>
              <a:rPr lang="en-US" dirty="0" smtClean="0"/>
              <a:t>What do you call a song about a car?</a:t>
            </a:r>
          </a:p>
          <a:p>
            <a:r>
              <a:rPr lang="en-US" dirty="0" smtClean="0"/>
              <a:t>What is so fragile that even saying its name will </a:t>
            </a:r>
            <a:r>
              <a:rPr lang="en-US" smtClean="0"/>
              <a:t>break it?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53"/>
    </mc:Choice>
    <mc:Fallback>
      <p:transition spd="slow" advTm="1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59</TotalTime>
  <Words>329</Words>
  <Application>Microsoft Office PowerPoint</Application>
  <PresentationFormat>Widescreen</PresentationFormat>
  <Paragraphs>27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21</vt:lpstr>
      <vt:lpstr>What Does a World of Kindness and Understanding Look Like?</vt:lpstr>
      <vt:lpstr>Auggie’s Experience with Understanding and Kindness.</vt:lpstr>
      <vt:lpstr>Today’s Precept</vt:lpstr>
      <vt:lpstr>Today’s Celebrations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21</dc:title>
  <dc:creator>Page, Krista (ASD-N)</dc:creator>
  <cp:lastModifiedBy>Page, Krista (ASD-N)</cp:lastModifiedBy>
  <cp:revision>5</cp:revision>
  <dcterms:created xsi:type="dcterms:W3CDTF">2020-10-12T13:48:01Z</dcterms:created>
  <dcterms:modified xsi:type="dcterms:W3CDTF">2020-10-12T22:24:31Z</dcterms:modified>
</cp:coreProperties>
</file>