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Kindness and Understanding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3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25"/>
    </mc:Choice>
    <mc:Fallback>
      <p:transition spd="slow" advTm="1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all the good you can,</a:t>
            </a:r>
          </a:p>
          <a:p>
            <a:r>
              <a:rPr lang="en-US" dirty="0" smtClean="0"/>
              <a:t>By all the means you can, </a:t>
            </a:r>
          </a:p>
          <a:p>
            <a:r>
              <a:rPr lang="en-US" dirty="0" smtClean="0"/>
              <a:t>In all the ways you can.</a:t>
            </a:r>
          </a:p>
          <a:p>
            <a:r>
              <a:rPr lang="en-US" dirty="0" smtClean="0"/>
              <a:t>In all the places you can, </a:t>
            </a:r>
          </a:p>
          <a:p>
            <a:r>
              <a:rPr lang="en-US" dirty="0" smtClean="0"/>
              <a:t>At all the times you can, </a:t>
            </a:r>
          </a:p>
          <a:p>
            <a:r>
              <a:rPr lang="en-US" dirty="0" smtClean="0"/>
              <a:t>To all the people you can, </a:t>
            </a:r>
          </a:p>
          <a:p>
            <a:r>
              <a:rPr lang="en-US" dirty="0" smtClean="0"/>
              <a:t>As long as you ever can.</a:t>
            </a:r>
          </a:p>
          <a:p>
            <a:r>
              <a:rPr lang="en-US" dirty="0" smtClean="0"/>
              <a:t>-John Wesley</a:t>
            </a:r>
          </a:p>
          <a:p>
            <a:r>
              <a:rPr lang="en-US" dirty="0" smtClean="0"/>
              <a:t>What is the message?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71"/>
    </mc:Choice>
    <mc:Fallback>
      <p:transition spd="slow" advTm="3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Auggie’s</a:t>
            </a:r>
            <a:r>
              <a:rPr lang="en-US" dirty="0" smtClean="0"/>
              <a:t> Tour Continues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get to know more about the students today.</a:t>
            </a:r>
          </a:p>
          <a:p>
            <a:r>
              <a:rPr lang="en-US" dirty="0" smtClean="0"/>
              <a:t>Charlotte</a:t>
            </a:r>
          </a:p>
          <a:p>
            <a:r>
              <a:rPr lang="en-US" dirty="0" smtClean="0"/>
              <a:t>Jack Will</a:t>
            </a:r>
          </a:p>
          <a:p>
            <a:r>
              <a:rPr lang="en-US" dirty="0" smtClean="0"/>
              <a:t>Julien</a:t>
            </a:r>
          </a:p>
          <a:p>
            <a:r>
              <a:rPr lang="en-US" dirty="0" smtClean="0"/>
              <a:t>Who is annoying? Who is a jerk? And who will be a Friend?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2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181"/>
    </mc:Choice>
    <mc:Fallback>
      <p:transition spd="slow" advTm="47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</a:t>
            </a:r>
            <a:r>
              <a:rPr lang="en-US" dirty="0" err="1" smtClean="0"/>
              <a:t>Celebrartions</a:t>
            </a:r>
            <a:r>
              <a:rPr lang="en-US" dirty="0" smtClean="0"/>
              <a:t> and Jokes!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full of holes but can still hold water?</a:t>
            </a:r>
          </a:p>
          <a:p>
            <a:r>
              <a:rPr lang="en-US" dirty="0" smtClean="0"/>
              <a:t>What can fall without getting hurt?</a:t>
            </a:r>
          </a:p>
          <a:p>
            <a:r>
              <a:rPr lang="en-US" dirty="0" smtClean="0"/>
              <a:t>Why do mother kangaroos hate rainy days?</a:t>
            </a:r>
          </a:p>
          <a:p>
            <a:r>
              <a:rPr lang="en-US" dirty="0" smtClean="0"/>
              <a:t>That do you get when you cross a cheetah and a hamburger?</a:t>
            </a:r>
          </a:p>
          <a:p>
            <a:r>
              <a:rPr lang="en-US" dirty="0" smtClean="0"/>
              <a:t>Which is fastest, cold or heat?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81"/>
    </mc:Choice>
    <mc:Fallback>
      <p:transition spd="slow" advTm="12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195</TotalTime>
  <Words>151</Words>
  <Application>Microsoft Office PowerPoint</Application>
  <PresentationFormat>Widescreen</PresentationFormat>
  <Paragraphs>24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 Light</vt:lpstr>
      <vt:lpstr>Rockwell</vt:lpstr>
      <vt:lpstr>Wingdings</vt:lpstr>
      <vt:lpstr>Atlas</vt:lpstr>
      <vt:lpstr>Morning Meeting Day 22</vt:lpstr>
      <vt:lpstr>Today’s Precept</vt:lpstr>
      <vt:lpstr>Auggie’s Tour Continues</vt:lpstr>
      <vt:lpstr>Today’s Celebrartions and Jokes!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22</dc:title>
  <dc:creator>Page, Krista (ASD-N)</dc:creator>
  <cp:lastModifiedBy>Page, Krista (ASD-N)</cp:lastModifiedBy>
  <cp:revision>6</cp:revision>
  <dcterms:created xsi:type="dcterms:W3CDTF">2020-10-12T14:25:19Z</dcterms:created>
  <dcterms:modified xsi:type="dcterms:W3CDTF">2020-10-13T23:55:19Z</dcterms:modified>
</cp:coreProperties>
</file>