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Kindness and Understanding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8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40"/>
    </mc:Choice>
    <mc:Fallback>
      <p:transition spd="slow" advTm="20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Auggie’s</a:t>
            </a:r>
            <a:r>
              <a:rPr lang="en-US" dirty="0" smtClean="0"/>
              <a:t> First Day at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he nervous? You bet. Do you think his family is nervous for him?</a:t>
            </a:r>
          </a:p>
          <a:p>
            <a:r>
              <a:rPr lang="en-US" dirty="0" smtClean="0"/>
              <a:t>Why would they be nervous for him?</a:t>
            </a:r>
          </a:p>
          <a:p>
            <a:r>
              <a:rPr lang="en-US" dirty="0" smtClean="0"/>
              <a:t>How do you expect other kids will react to </a:t>
            </a:r>
            <a:r>
              <a:rPr lang="en-US" dirty="0" err="1" smtClean="0"/>
              <a:t>Auggie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you think his </a:t>
            </a:r>
            <a:r>
              <a:rPr lang="en-US" dirty="0" smtClean="0"/>
              <a:t>first </a:t>
            </a:r>
            <a:r>
              <a:rPr lang="en-US" dirty="0" smtClean="0"/>
              <a:t>day will be a pleasant one?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0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42"/>
    </mc:Choice>
    <mc:Fallback>
      <p:transition spd="slow" advTm="71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Start by doing the necessary, then the possible, and suddenly you are doing the impossible!</a:t>
            </a:r>
          </a:p>
          <a:p>
            <a:r>
              <a:rPr lang="en-US" dirty="0" smtClean="0"/>
              <a:t>St. Francis of Assisi</a:t>
            </a:r>
          </a:p>
          <a:p>
            <a:r>
              <a:rPr lang="en-US" dirty="0" err="1" smtClean="0"/>
              <a:t>Auggie</a:t>
            </a:r>
            <a:r>
              <a:rPr lang="en-US" dirty="0" smtClean="0"/>
              <a:t> did the necessary and went to school. So did you.</a:t>
            </a:r>
          </a:p>
          <a:p>
            <a:r>
              <a:rPr lang="en-US" dirty="0" err="1" smtClean="0"/>
              <a:t>Auggie</a:t>
            </a:r>
            <a:r>
              <a:rPr lang="en-US" dirty="0" smtClean="0"/>
              <a:t> is going to do the possible at school, something he never imagined.</a:t>
            </a:r>
          </a:p>
          <a:p>
            <a:r>
              <a:rPr lang="en-US" dirty="0" smtClean="0"/>
              <a:t>Are you doing what is possible everyday at school?</a:t>
            </a:r>
          </a:p>
          <a:p>
            <a:r>
              <a:rPr lang="en-US" dirty="0" smtClean="0"/>
              <a:t>Who knows what impossible things you both will do this year?!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399"/>
    </mc:Choice>
    <mc:Fallback>
      <p:transition spd="slow" advTm="96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kind of keys do kids like to carry?</a:t>
            </a:r>
          </a:p>
          <a:p>
            <a:r>
              <a:rPr lang="en-US" dirty="0" smtClean="0"/>
              <a:t>How many books can you put in an empty backpack?</a:t>
            </a:r>
          </a:p>
          <a:p>
            <a:r>
              <a:rPr lang="en-US" dirty="0" smtClean="0"/>
              <a:t>What happens if you eat yeast and show polish?</a:t>
            </a:r>
          </a:p>
          <a:p>
            <a:r>
              <a:rPr lang="en-US" dirty="0" smtClean="0"/>
              <a:t>What gets bigger the more you take away from it?</a:t>
            </a:r>
          </a:p>
          <a:p>
            <a:r>
              <a:rPr lang="en-US" dirty="0" smtClean="0"/>
              <a:t>What is the hardest part about </a:t>
            </a:r>
            <a:r>
              <a:rPr lang="en-US" smtClean="0"/>
              <a:t>sky diving?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08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67"/>
    </mc:Choice>
    <mc:Fallback>
      <p:transition spd="slow" advTm="145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139</TotalTime>
  <Words>191</Words>
  <Application>Microsoft Office PowerPoint</Application>
  <PresentationFormat>Widescreen</PresentationFormat>
  <Paragraphs>20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Calibri Light</vt:lpstr>
      <vt:lpstr>Rockwell</vt:lpstr>
      <vt:lpstr>Wingdings</vt:lpstr>
      <vt:lpstr>Atlas</vt:lpstr>
      <vt:lpstr>Morning Meeting Day 23</vt:lpstr>
      <vt:lpstr>Auggie’s First Day at School</vt:lpstr>
      <vt:lpstr>Today’s Precept</vt:lpstr>
      <vt:lpstr>Today’s Celebrations and Jokes!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23</dc:title>
  <dc:creator>Page, Krista (ASD-N)</dc:creator>
  <cp:lastModifiedBy>Page, Krista (ASD-N)</cp:lastModifiedBy>
  <cp:revision>5</cp:revision>
  <dcterms:created xsi:type="dcterms:W3CDTF">2020-10-12T14:45:40Z</dcterms:created>
  <dcterms:modified xsi:type="dcterms:W3CDTF">2020-10-14T17:44:11Z</dcterms:modified>
</cp:coreProperties>
</file>