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roup 88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0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1669293" y="1186483"/>
            <a:ext cx="8848345" cy="4477933"/>
            <a:chOff x="1669293" y="1186483"/>
            <a:chExt cx="8848345" cy="4477933"/>
          </a:xfrm>
        </p:grpSpPr>
        <p:sp>
          <p:nvSpPr>
            <p:cNvPr id="39" name="Rectangle 38"/>
            <p:cNvSpPr/>
            <p:nvPr/>
          </p:nvSpPr>
          <p:spPr>
            <a:xfrm>
              <a:off x="1674042" y="1186483"/>
              <a:ext cx="8843596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Rectangle 40"/>
            <p:cNvSpPr/>
            <p:nvPr/>
          </p:nvSpPr>
          <p:spPr>
            <a:xfrm>
              <a:off x="1669293" y="1991156"/>
              <a:ext cx="8845667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9236" y="2075504"/>
            <a:ext cx="8679915" cy="1748729"/>
          </a:xfrm>
        </p:spPr>
        <p:txBody>
          <a:bodyPr bIns="0" anchor="b">
            <a:normAutofit/>
          </a:bodyPr>
          <a:lstStyle>
            <a:lvl1pPr algn="ctr">
              <a:lnSpc>
                <a:spcPct val="80000"/>
              </a:lnSpc>
              <a:defRPr sz="5400" spc="-150"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9237" y="3906266"/>
            <a:ext cx="8673427" cy="1322587"/>
          </a:xfrm>
        </p:spPr>
        <p:txBody>
          <a:bodyPr tIns="0">
            <a:normAutofit/>
          </a:bodyPr>
          <a:lstStyle>
            <a:lvl1pPr marL="0" indent="0" algn="ctr">
              <a:lnSpc>
                <a:spcPct val="100000"/>
              </a:lnSpc>
              <a:buNone/>
              <a:defRPr sz="1800" b="0">
                <a:solidFill>
                  <a:srgbClr val="FFFEFF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 vert="horz" lIns="91440" tIns="45720" rIns="91440" bIns="45720" rtlCol="0" anchor="ctr"/>
          <a:lstStyle>
            <a:lvl1pPr>
              <a:defRPr lang="en-US"/>
            </a:lvl1pPr>
          </a:lstStyle>
          <a:p>
            <a:fld id="{48A87A34-81AB-432B-8DAE-1953F412C126}" type="datetimeFigureOut">
              <a:rPr lang="en-US" dirty="0"/>
              <a:pPr/>
              <a:t>10/15/2020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1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09983" y="794719"/>
            <a:ext cx="6275035" cy="525709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/>
          <p:cNvGrpSpPr/>
          <p:nvPr/>
        </p:nvGrpSpPr>
        <p:grpSpPr>
          <a:xfrm flipH="1">
            <a:off x="0" y="0"/>
            <a:ext cx="12584114" cy="6853238"/>
            <a:chOff x="-417513" y="0"/>
            <a:chExt cx="12584114" cy="6853238"/>
          </a:xfrm>
        </p:grpSpPr>
        <p:sp>
          <p:nvSpPr>
            <p:cNvPr id="76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2" name="Group 21"/>
          <p:cNvGrpSpPr/>
          <p:nvPr/>
        </p:nvGrpSpPr>
        <p:grpSpPr>
          <a:xfrm>
            <a:off x="7718948" y="1699589"/>
            <a:ext cx="3674476" cy="3470421"/>
            <a:chOff x="697883" y="1816768"/>
            <a:chExt cx="3674476" cy="3470421"/>
          </a:xfrm>
        </p:grpSpPr>
        <p:sp>
          <p:nvSpPr>
            <p:cNvPr id="23" name="Rectangle 22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4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807437" y="2349925"/>
            <a:ext cx="3501195" cy="2456442"/>
          </a:xfrm>
        </p:spPr>
        <p:txBody>
          <a:bodyPr vert="eaVert"/>
          <a:lstStyle>
            <a:lvl1pPr algn="l">
              <a:lnSpc>
                <a:spcPct val="80000"/>
              </a:lnSpc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2747" y="798444"/>
            <a:ext cx="6268622" cy="5257303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79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81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7" name="Group 26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8" name="Rectangle 27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49925"/>
            <a:ext cx="3498979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8447" y="803186"/>
            <a:ext cx="6281873" cy="5248622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78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9" name="Group 8"/>
          <p:cNvGrpSpPr/>
          <p:nvPr/>
        </p:nvGrpSpPr>
        <p:grpSpPr>
          <a:xfrm>
            <a:off x="3259545" y="1186483"/>
            <a:ext cx="5666145" cy="4477933"/>
            <a:chOff x="3259545" y="1186483"/>
            <a:chExt cx="5666145" cy="4477933"/>
          </a:xfrm>
        </p:grpSpPr>
        <p:sp>
          <p:nvSpPr>
            <p:cNvPr id="99" name="Rectangle 98"/>
            <p:cNvSpPr/>
            <p:nvPr/>
          </p:nvSpPr>
          <p:spPr>
            <a:xfrm>
              <a:off x="3259545" y="1186483"/>
              <a:ext cx="5657881" cy="71618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0" name="Isosceles Triangle 39"/>
            <p:cNvSpPr/>
            <p:nvPr/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1" name="Rectangle 100"/>
            <p:cNvSpPr/>
            <p:nvPr/>
          </p:nvSpPr>
          <p:spPr>
            <a:xfrm>
              <a:off x="3259545" y="1991156"/>
              <a:ext cx="5666145" cy="332219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44216" y="2074730"/>
            <a:ext cx="5490224" cy="1689390"/>
          </a:xfrm>
        </p:spPr>
        <p:txBody>
          <a:bodyPr bIns="0" anchor="b">
            <a:normAutofit/>
          </a:bodyPr>
          <a:lstStyle>
            <a:lvl1pPr algn="ctr">
              <a:defRPr sz="4400"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44215" y="3846851"/>
            <a:ext cx="5490223" cy="1383770"/>
          </a:xfrm>
        </p:spPr>
        <p:txBody>
          <a:bodyPr tIns="0"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3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59" name="Group 58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0" name="Rectangle 59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1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2" name="Rectangle 61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0" y="2339669"/>
            <a:ext cx="3500828" cy="2470065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20878" y="803187"/>
            <a:ext cx="6269591" cy="238265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447" y="3672162"/>
            <a:ext cx="6272022" cy="238358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40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1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2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3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4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5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6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7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8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49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0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1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2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3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4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5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6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7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8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59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60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61" name="Group 6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62" name="Rectangle 6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3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64" name="Rectangle 63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1" y="2363915"/>
            <a:ext cx="3500828" cy="2460497"/>
          </a:xfrm>
        </p:spPr>
        <p:txBody>
          <a:bodyPr lIns="91440" tIns="91440" rIns="91440" bIns="91440"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25137" y="803185"/>
            <a:ext cx="6265088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5305" y="1488985"/>
            <a:ext cx="6264350" cy="169685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18653" y="3665887"/>
            <a:ext cx="6264414" cy="68580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18447" y="4351687"/>
            <a:ext cx="6265588" cy="17040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10/15/2020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8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4" name="Group 23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5" name="Rectangle 24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6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2" y="2349925"/>
            <a:ext cx="3501196" cy="2456442"/>
          </a:xfrm>
        </p:spPr>
        <p:txBody>
          <a:bodyPr/>
          <a:lstStyle>
            <a:lvl1pPr>
              <a:defRPr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10/15/2020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10588752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469880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/>
          <p:cNvGrpSpPr/>
          <p:nvPr/>
        </p:nvGrpSpPr>
        <p:grpSpPr>
          <a:xfrm>
            <a:off x="-417513" y="0"/>
            <a:ext cx="12584114" cy="6853238"/>
            <a:chOff x="-417513" y="0"/>
            <a:chExt cx="12584114" cy="6853238"/>
          </a:xfrm>
        </p:grpSpPr>
        <p:sp>
          <p:nvSpPr>
            <p:cNvPr id="75" name="Freeform 5"/>
            <p:cNvSpPr/>
            <p:nvPr/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6" name="Freeform 6"/>
            <p:cNvSpPr/>
            <p:nvPr/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7" name="Freeform 7"/>
            <p:cNvSpPr/>
            <p:nvPr/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8" name="Freeform 8"/>
            <p:cNvSpPr/>
            <p:nvPr/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79" name="Freeform 9"/>
            <p:cNvSpPr/>
            <p:nvPr/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0" name="Freeform 10"/>
            <p:cNvSpPr/>
            <p:nvPr/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1" name="Freeform 11"/>
            <p:cNvSpPr/>
            <p:nvPr/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12"/>
            <p:cNvSpPr/>
            <p:nvPr/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13"/>
            <p:cNvSpPr/>
            <p:nvPr/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14"/>
            <p:cNvSpPr/>
            <p:nvPr/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15"/>
            <p:cNvSpPr/>
            <p:nvPr/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6"/>
            <p:cNvSpPr/>
            <p:nvPr/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7"/>
            <p:cNvSpPr/>
            <p:nvPr/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8"/>
            <p:cNvSpPr/>
            <p:nvPr/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9"/>
            <p:cNvSpPr/>
            <p:nvPr/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20"/>
            <p:cNvSpPr/>
            <p:nvPr/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21"/>
            <p:cNvSpPr/>
            <p:nvPr/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22"/>
            <p:cNvSpPr/>
            <p:nvPr/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23"/>
            <p:cNvSpPr/>
            <p:nvPr/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24"/>
            <p:cNvSpPr/>
            <p:nvPr/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25"/>
            <p:cNvSpPr/>
            <p:nvPr/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21" name="Group 20"/>
          <p:cNvGrpSpPr/>
          <p:nvPr/>
        </p:nvGrpSpPr>
        <p:grpSpPr>
          <a:xfrm>
            <a:off x="800144" y="1699589"/>
            <a:ext cx="3674476" cy="3470421"/>
            <a:chOff x="697883" y="1816768"/>
            <a:chExt cx="3674476" cy="3470421"/>
          </a:xfrm>
        </p:grpSpPr>
        <p:sp>
          <p:nvSpPr>
            <p:cNvPr id="22" name="Rectangle 21"/>
            <p:cNvSpPr/>
            <p:nvPr/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22"/>
            <p:cNvSpPr/>
            <p:nvPr/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Rectangle 32"/>
            <p:cNvSpPr/>
            <p:nvPr/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8631" y="2352026"/>
            <a:ext cx="3501197" cy="1223298"/>
          </a:xfrm>
        </p:spPr>
        <p:txBody>
          <a:bodyPr bIns="0" anchor="b">
            <a:noAutofit/>
          </a:bodyPr>
          <a:lstStyle>
            <a:lvl1pPr algn="ctr">
              <a:defRPr sz="3200"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9983" y="802809"/>
            <a:ext cx="6275035" cy="5249940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8631" y="3580186"/>
            <a:ext cx="3501197" cy="1221164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/>
          <p:cNvGrpSpPr/>
          <p:nvPr/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81" name="Freeform 5"/>
            <p:cNvSpPr/>
            <p:nvPr/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2" name="Freeform 6"/>
            <p:cNvSpPr/>
            <p:nvPr/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3" name="Freeform 7"/>
            <p:cNvSpPr/>
            <p:nvPr/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4" name="Freeform 8"/>
            <p:cNvSpPr/>
            <p:nvPr/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5" name="Freeform 9"/>
            <p:cNvSpPr/>
            <p:nvPr/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6" name="Freeform 10"/>
            <p:cNvSpPr/>
            <p:nvPr/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7" name="Freeform 11"/>
            <p:cNvSpPr/>
            <p:nvPr/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8" name="Freeform 12"/>
            <p:cNvSpPr/>
            <p:nvPr/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89" name="Freeform 13"/>
            <p:cNvSpPr/>
            <p:nvPr/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0" name="Freeform 14"/>
            <p:cNvSpPr/>
            <p:nvPr/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1" name="Freeform 15"/>
            <p:cNvSpPr/>
            <p:nvPr/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16"/>
            <p:cNvSpPr/>
            <p:nvPr/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17"/>
            <p:cNvSpPr/>
            <p:nvPr/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18"/>
            <p:cNvSpPr/>
            <p:nvPr/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19"/>
            <p:cNvSpPr/>
            <p:nvPr/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20"/>
            <p:cNvSpPr/>
            <p:nvPr/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21"/>
            <p:cNvSpPr/>
            <p:nvPr/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22"/>
            <p:cNvSpPr/>
            <p:nvPr/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23"/>
            <p:cNvSpPr/>
            <p:nvPr/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76" name="Group 75"/>
          <p:cNvGrpSpPr/>
          <p:nvPr/>
        </p:nvGrpSpPr>
        <p:grpSpPr>
          <a:xfrm>
            <a:off x="805336" y="1698331"/>
            <a:ext cx="5941540" cy="3470421"/>
            <a:chOff x="805336" y="1698331"/>
            <a:chExt cx="5941540" cy="3470421"/>
          </a:xfrm>
        </p:grpSpPr>
        <p:sp>
          <p:nvSpPr>
            <p:cNvPr id="77" name="Rectangle 76"/>
            <p:cNvSpPr/>
            <p:nvPr/>
          </p:nvSpPr>
          <p:spPr>
            <a:xfrm>
              <a:off x="805336" y="1698331"/>
              <a:ext cx="5941540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8" name="Isosceles Triangle 9"/>
            <p:cNvSpPr/>
            <p:nvPr/>
          </p:nvSpPr>
          <p:spPr>
            <a:xfrm rot="10800000">
              <a:off x="3618113" y="4896349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79" name="Rectangle 78"/>
            <p:cNvSpPr/>
            <p:nvPr/>
          </p:nvSpPr>
          <p:spPr>
            <a:xfrm>
              <a:off x="805336" y="2274403"/>
              <a:ext cx="5941540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43510" y="0"/>
            <a:ext cx="4648490" cy="6858000"/>
          </a:xfrm>
          <a:solidFill>
            <a:schemeClr val="bg1">
              <a:lumMod val="65000"/>
              <a:lumOff val="3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43" y="2360255"/>
            <a:ext cx="5776646" cy="1178032"/>
          </a:xfrm>
        </p:spPr>
        <p:txBody>
          <a:bodyPr bIns="0" anchor="b">
            <a:normAutofit/>
          </a:bodyPr>
          <a:lstStyle>
            <a:lvl1pPr>
              <a:defRPr sz="3600">
                <a:solidFill>
                  <a:srgbClr val="FFFE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5443" y="3545012"/>
            <a:ext cx="5776646" cy="127419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rgbClr val="FFFE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04672" y="320040"/>
            <a:ext cx="3657600" cy="320040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10/15/2020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27064"/>
            <a:ext cx="5942203" cy="32004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828377" y="320040"/>
            <a:ext cx="914400" cy="320040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1161" y="2358391"/>
            <a:ext cx="3498667" cy="2456485"/>
          </a:xfrm>
          <a:prstGeom prst="rect">
            <a:avLst/>
          </a:prstGeom>
        </p:spPr>
        <p:txBody>
          <a:bodyPr vert="horz" lIns="228600" tIns="228600" rIns="228600" bIns="22860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34982" y="794719"/>
            <a:ext cx="5950036" cy="52570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6</a:t>
            </a:r>
          </a:p>
          <a:p>
            <a:pPr lvl="6"/>
            <a:r>
              <a:rPr lang="en-US" dirty="0"/>
              <a:t>7</a:t>
            </a:r>
          </a:p>
          <a:p>
            <a:pPr lvl="7"/>
            <a:r>
              <a:rPr lang="en-US" dirty="0"/>
              <a:t>8</a:t>
            </a:r>
          </a:p>
          <a:p>
            <a:pPr lvl="8"/>
            <a:r>
              <a:rPr lang="en-US" dirty="0"/>
              <a:t>9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04672" y="320040"/>
            <a:ext cx="36576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10/15/2020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4672" y="6227064"/>
            <a:ext cx="10588752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320040"/>
            <a:ext cx="914400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85000"/>
        </a:lnSpc>
        <a:spcBef>
          <a:spcPct val="0"/>
        </a:spcBef>
        <a:buNone/>
        <a:defRPr sz="4000" b="0" i="0" kern="1200" cap="none" spc="-15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1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Morning Meeting Day 24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Kindness and Understanding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504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80"/>
    </mc:Choice>
    <mc:Fallback>
      <p:transition spd="slow" advTm="116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Lamb to the Slaughter…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first day, getting to know you conversation in class tells us a lot about some characters. </a:t>
            </a:r>
          </a:p>
          <a:p>
            <a:r>
              <a:rPr lang="en-US" dirty="0" smtClean="0"/>
              <a:t>This information comes from what they say and what the hidden meaning is behind what they say…..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094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3520"/>
    </mc:Choice>
    <mc:Fallback>
      <p:transition spd="slow" advTm="7935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Julien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Good Guy or Bad Guy?</a:t>
            </a:r>
          </a:p>
          <a:p>
            <a:r>
              <a:rPr lang="en-US" dirty="0" smtClean="0"/>
              <a:t>What is your impression and what is your proof?</a:t>
            </a:r>
          </a:p>
          <a:p>
            <a:r>
              <a:rPr lang="en-US" dirty="0" smtClean="0"/>
              <a:t>Have you ever gotten that ‘feeling’ about someone, before you really got to know them, that tells you they are a jerk? Is this the case for </a:t>
            </a:r>
            <a:r>
              <a:rPr lang="en-US" dirty="0" err="1" smtClean="0"/>
              <a:t>Auggie</a:t>
            </a:r>
            <a:r>
              <a:rPr lang="en-US" dirty="0" smtClean="0"/>
              <a:t>?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1319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35"/>
    </mc:Choice>
    <mc:Fallback>
      <p:transition spd="slow" advTm="300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Precept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Kind words do not cost much. Yet they accomplish much!</a:t>
            </a:r>
          </a:p>
          <a:p>
            <a:r>
              <a:rPr lang="en-US" dirty="0" smtClean="0"/>
              <a:t>Blaise Pascal</a:t>
            </a:r>
          </a:p>
          <a:p>
            <a:r>
              <a:rPr lang="en-US" dirty="0" smtClean="0"/>
              <a:t>What is the meaning of this?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912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346"/>
    </mc:Choice>
    <mc:Fallback>
      <p:transition spd="slow" advTm="243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Celebrations and Jokes!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What happens when I tell an egg joke?</a:t>
            </a:r>
          </a:p>
          <a:p>
            <a:r>
              <a:rPr lang="en-US" dirty="0" smtClean="0"/>
              <a:t>How do you repair a tomato?</a:t>
            </a:r>
          </a:p>
          <a:p>
            <a:r>
              <a:rPr lang="en-US" dirty="0" smtClean="0"/>
              <a:t>What is worse than finding a worm in your apple?</a:t>
            </a:r>
          </a:p>
          <a:p>
            <a:r>
              <a:rPr lang="en-US" dirty="0" smtClean="0"/>
              <a:t>How do you fix a </a:t>
            </a:r>
            <a:r>
              <a:rPr lang="en-US" smtClean="0"/>
              <a:t>cracked pumpkin?</a:t>
            </a:r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127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0106"/>
    </mc:Choice>
    <mc:Fallback>
      <p:transition spd="slow" advTm="2701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Atlas">
  <a:themeElements>
    <a:clrScheme name="Atlas">
      <a:dk1>
        <a:sysClr val="windowText" lastClr="000000"/>
      </a:dk1>
      <a:lt1>
        <a:sysClr val="window" lastClr="FFFFFF"/>
      </a:lt1>
      <a:dk2>
        <a:srgbClr val="454545"/>
      </a:dk2>
      <a:lt2>
        <a:srgbClr val="E0E0E0"/>
      </a:lt2>
      <a:accent1>
        <a:srgbClr val="F81B02"/>
      </a:accent1>
      <a:accent2>
        <a:srgbClr val="FC7715"/>
      </a:accent2>
      <a:accent3>
        <a:srgbClr val="AFBF41"/>
      </a:accent3>
      <a:accent4>
        <a:srgbClr val="50C49F"/>
      </a:accent4>
      <a:accent5>
        <a:srgbClr val="3B95C4"/>
      </a:accent5>
      <a:accent6>
        <a:srgbClr val="B560D4"/>
      </a:accent6>
      <a:hlink>
        <a:srgbClr val="FC5A1A"/>
      </a:hlink>
      <a:folHlink>
        <a:srgbClr val="B49E74"/>
      </a:folHlink>
    </a:clrScheme>
    <a:fontScheme name="Atla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tlas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alpha val="60000"/>
                <a:satMod val="109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15875" cap="flat" cmpd="sng" algn="ctr">
          <a:solidFill>
            <a:schemeClr val="phClr">
              <a:shade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0" h="0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10000">
              <a:schemeClr val="phClr">
                <a:tint val="94000"/>
                <a:lumMod val="116000"/>
              </a:schemeClr>
            </a:gs>
            <a:gs pos="100000">
              <a:schemeClr val="phClr">
                <a:tint val="98000"/>
                <a:shade val="86000"/>
                <a:satMod val="90000"/>
                <a:lumMod val="88000"/>
              </a:schemeClr>
            </a:gs>
          </a:gsLst>
          <a:path path="circle">
            <a:fillToRect l="50000" t="15000" r="50000" b="169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tlas" id="{5156B0E4-0EB1-49FE-A26B-15F6F698AEC6}" vid="{508F7963-D0B5-43F7-BB2C-FCE3009C08E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TM16401371[[fn=Atlas]]</Template>
  <TotalTime>47</TotalTime>
  <Words>164</Words>
  <Application>Microsoft Office PowerPoint</Application>
  <PresentationFormat>Widescreen</PresentationFormat>
  <Paragraphs>18</Paragraphs>
  <Slides>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Calibri Light</vt:lpstr>
      <vt:lpstr>Rockwell</vt:lpstr>
      <vt:lpstr>Wingdings</vt:lpstr>
      <vt:lpstr>Atlas</vt:lpstr>
      <vt:lpstr>Morning Meeting Day 24</vt:lpstr>
      <vt:lpstr>A Lamb to the Slaughter…</vt:lpstr>
      <vt:lpstr>Julien</vt:lpstr>
      <vt:lpstr>Today’s Precept</vt:lpstr>
      <vt:lpstr>Today’s Celebrations and Jokes!</vt:lpstr>
    </vt:vector>
  </TitlesOfParts>
  <Company>Anglophone School Districts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Morning Meeting Day 24</dc:title>
  <dc:creator>Page, Krista (ASD-N)</dc:creator>
  <cp:lastModifiedBy>Page, Krista (ASD-N)</cp:lastModifiedBy>
  <cp:revision>3</cp:revision>
  <dcterms:created xsi:type="dcterms:W3CDTF">2020-10-12T16:07:20Z</dcterms:created>
  <dcterms:modified xsi:type="dcterms:W3CDTF">2020-10-15T23:24:32Z</dcterms:modified>
</cp:coreProperties>
</file>