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25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Kindness Looks Like?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8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85"/>
    </mc:Choice>
    <mc:Fallback>
      <p:transition spd="slow" advTm="24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Kindness Looks Like?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 here’s the thing that I have noticed last week;</a:t>
            </a:r>
          </a:p>
          <a:p>
            <a:r>
              <a:rPr lang="en-US" dirty="0" smtClean="0"/>
              <a:t>I’ve been talking about kindness and respect and understanding, but some classes (students really)aren’t demonstrating it.</a:t>
            </a:r>
          </a:p>
          <a:p>
            <a:r>
              <a:rPr lang="en-US" dirty="0" smtClean="0"/>
              <a:t>What am I to think when I see kids sitting in the hallway?</a:t>
            </a:r>
          </a:p>
          <a:p>
            <a:r>
              <a:rPr lang="en-US" dirty="0" smtClean="0"/>
              <a:t>What am I to think or do when a student says that they would rather see me in the office than stay in class?</a:t>
            </a:r>
          </a:p>
          <a:p>
            <a:r>
              <a:rPr lang="en-US" dirty="0" smtClean="0"/>
              <a:t>Is that showing respect for the teacher, me and you, the other students???</a:t>
            </a:r>
          </a:p>
          <a:p>
            <a:r>
              <a:rPr lang="en-US" dirty="0" smtClean="0"/>
              <a:t>I was disappointed last week with the number of discipline issues I had to deal with each day. It exhausted me and I did not feel that Monday meetings were helpful in the least. Should I stop doing these?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5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79"/>
    </mc:Choice>
    <mc:Fallback>
      <p:transition spd="slow" advTm="116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You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That is a simple question; why do you come to school?</a:t>
            </a:r>
          </a:p>
          <a:p>
            <a:r>
              <a:rPr lang="en-US" dirty="0" smtClean="0"/>
              <a:t>What do you expect when you come to school?</a:t>
            </a:r>
          </a:p>
          <a:p>
            <a:r>
              <a:rPr lang="en-US" dirty="0" smtClean="0"/>
              <a:t>What do you think your teacher expects when she or he comes to school?</a:t>
            </a:r>
          </a:p>
          <a:p>
            <a:r>
              <a:rPr lang="en-US" dirty="0" smtClean="0"/>
              <a:t>What do you think I expect?</a:t>
            </a:r>
          </a:p>
          <a:p>
            <a:r>
              <a:rPr lang="en-US" dirty="0" smtClean="0"/>
              <a:t>If you and your class choose not to participate in morning meeting, please notify me and I will stop the extra work that I put into this venture. It has cost me hours of extra prep time and to date $200 of my own money.</a:t>
            </a:r>
          </a:p>
          <a:p>
            <a:r>
              <a:rPr lang="en-US" dirty="0" smtClean="0"/>
              <a:t>For those of you who would like to continue, please forge ahead with the slide show.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9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222"/>
    </mc:Choice>
    <mc:Fallback>
      <p:transition spd="slow" advTm="222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world is good- natured to people who are good-natured.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3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73"/>
    </mc:Choice>
    <mc:Fallback>
      <p:transition spd="slow" advTm="18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Kind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Auggie</a:t>
            </a:r>
            <a:r>
              <a:rPr lang="en-US" dirty="0" smtClean="0"/>
              <a:t> meets his English teacher and learns about precepts.</a:t>
            </a:r>
          </a:p>
          <a:p>
            <a:r>
              <a:rPr lang="en-US" dirty="0" smtClean="0"/>
              <a:t>What are precepts?</a:t>
            </a:r>
          </a:p>
          <a:p>
            <a:r>
              <a:rPr lang="en-US" dirty="0" smtClean="0"/>
              <a:t>What is the first precept he learns?</a:t>
            </a:r>
          </a:p>
          <a:p>
            <a:r>
              <a:rPr lang="en-US" dirty="0" smtClean="0"/>
              <a:t>What is the assignment?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2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294"/>
    </mc:Choice>
    <mc:Fallback>
      <p:transition spd="slow" advTm="588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call a sleeping dinosaur?</a:t>
            </a:r>
          </a:p>
          <a:p>
            <a:r>
              <a:rPr lang="en-US" dirty="0" smtClean="0"/>
              <a:t>What do you call two banana peels on the floor?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5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69"/>
    </mc:Choice>
    <mc:Fallback>
      <p:transition spd="slow" advTm="170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578</TotalTime>
  <Words>321</Words>
  <Application>Microsoft Office PowerPoint</Application>
  <PresentationFormat>Widescreen</PresentationFormat>
  <Paragraphs>26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 Light</vt:lpstr>
      <vt:lpstr>Rockwell</vt:lpstr>
      <vt:lpstr>Wingdings</vt:lpstr>
      <vt:lpstr>Atlas</vt:lpstr>
      <vt:lpstr>Morning Meeting Day 25</vt:lpstr>
      <vt:lpstr>Kindness Looks Like?</vt:lpstr>
      <vt:lpstr>Why are You Here?</vt:lpstr>
      <vt:lpstr>Today’s Precept</vt:lpstr>
      <vt:lpstr>Choose Kind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25</dc:title>
  <dc:creator>Page, Krista (ASD-N)</dc:creator>
  <cp:lastModifiedBy>Page, Krista (ASD-N)</cp:lastModifiedBy>
  <cp:revision>4</cp:revision>
  <dcterms:created xsi:type="dcterms:W3CDTF">2020-10-18T12:52:09Z</dcterms:created>
  <dcterms:modified xsi:type="dcterms:W3CDTF">2020-10-18T22:30:33Z</dcterms:modified>
</cp:coreProperties>
</file>