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Auggie</a:t>
            </a:r>
            <a:r>
              <a:rPr lang="en-US" dirty="0" smtClean="0"/>
              <a:t> Experiences Kindness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5"/>
    </mc:Choice>
    <mc:Fallback>
      <p:transition spd="slow" advTm="2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Take to Be Kind?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listening to today’s reading, discuss the following with your class.</a:t>
            </a:r>
          </a:p>
          <a:p>
            <a:r>
              <a:rPr lang="en-US" dirty="0" smtClean="0"/>
              <a:t>Why did Summer do what she did?</a:t>
            </a:r>
          </a:p>
          <a:p>
            <a:r>
              <a:rPr lang="en-US" dirty="0" smtClean="0"/>
              <a:t>How will Summer’s friends react to her decision to befriend </a:t>
            </a:r>
            <a:r>
              <a:rPr lang="en-US" dirty="0" err="1" smtClean="0"/>
              <a:t>Auggie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you think she really cares?</a:t>
            </a:r>
          </a:p>
          <a:p>
            <a:r>
              <a:rPr lang="en-US" dirty="0" smtClean="0"/>
              <a:t>What would you do?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724"/>
    </mc:Choice>
    <mc:Fallback>
      <p:transition spd="slow" advTm="54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secrets of life is that all that is really worth the doing is what we do for others.</a:t>
            </a:r>
          </a:p>
          <a:p>
            <a:r>
              <a:rPr lang="en-US" dirty="0" smtClean="0"/>
              <a:t>Lewis Carroll</a:t>
            </a:r>
          </a:p>
          <a:p>
            <a:r>
              <a:rPr lang="en-US" dirty="0" smtClean="0"/>
              <a:t>What do you do for others?</a:t>
            </a:r>
          </a:p>
          <a:p>
            <a:r>
              <a:rPr lang="en-US" dirty="0" smtClean="0"/>
              <a:t>How often do you do for others?</a:t>
            </a:r>
          </a:p>
          <a:p>
            <a:r>
              <a:rPr lang="en-US" dirty="0" smtClean="0"/>
              <a:t>How does it make you feel?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77"/>
    </mc:Choice>
    <mc:Fallback>
      <p:transition spd="slow" advTm="7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birdy go to the hospital?</a:t>
            </a:r>
          </a:p>
          <a:p>
            <a:r>
              <a:rPr lang="en-US" dirty="0" smtClean="0"/>
              <a:t>Why do bananas wear sunscreen?</a:t>
            </a:r>
          </a:p>
          <a:p>
            <a:r>
              <a:rPr lang="en-US" dirty="0" smtClean="0"/>
              <a:t>What did the slug say after a very busy day?</a:t>
            </a:r>
          </a:p>
          <a:p>
            <a:r>
              <a:rPr lang="en-US" dirty="0" smtClean="0"/>
              <a:t>What two things do people never eat before breakfast?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6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708"/>
    </mc:Choice>
    <mc:Fallback>
      <p:transition spd="slow" advTm="27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2029</TotalTime>
  <Words>148</Words>
  <Application>Microsoft Office PowerPoint</Application>
  <PresentationFormat>Widescreen</PresentationFormat>
  <Paragraphs>19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Morning Meeting Day 26</vt:lpstr>
      <vt:lpstr>What Does it Take to Be Kind?</vt:lpstr>
      <vt:lpstr>Today’s Precept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26</dc:title>
  <dc:creator>Page, Krista (ASD-N)</dc:creator>
  <cp:lastModifiedBy>Page, Krista (ASD-N)</cp:lastModifiedBy>
  <cp:revision>3</cp:revision>
  <dcterms:created xsi:type="dcterms:W3CDTF">2020-10-18T13:10:36Z</dcterms:created>
  <dcterms:modified xsi:type="dcterms:W3CDTF">2020-10-19T22:59:39Z</dcterms:modified>
</cp:coreProperties>
</file>