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All You Need is Love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1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54"/>
    </mc:Choice>
    <mc:Fallback>
      <p:transition spd="slow" advTm="1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You Need is Love!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 very old song performed by the Beatles, a popular group in the 1960’s.</a:t>
            </a:r>
          </a:p>
          <a:p>
            <a:r>
              <a:rPr lang="en-US" dirty="0" smtClean="0"/>
              <a:t>It has an important message that we sometimes forget.</a:t>
            </a:r>
          </a:p>
          <a:p>
            <a:r>
              <a:rPr lang="en-US" dirty="0" smtClean="0"/>
              <a:t>Get your teacher to play it for you on </a:t>
            </a:r>
            <a:r>
              <a:rPr lang="en-US" dirty="0" err="1" smtClean="0"/>
              <a:t>Youtube</a:t>
            </a:r>
            <a:r>
              <a:rPr lang="en-US" dirty="0" smtClean="0"/>
              <a:t> (get the version with the lyrics showing).</a:t>
            </a:r>
          </a:p>
          <a:p>
            <a:r>
              <a:rPr lang="en-US" dirty="0" smtClean="0"/>
              <a:t>Discuss what you think the important message is and how it relates to our theme of kindness.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1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28"/>
    </mc:Choice>
    <mc:Fallback>
      <p:transition spd="slow" advTm="10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Padawan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you think </a:t>
            </a:r>
            <a:r>
              <a:rPr lang="en-US" dirty="0" err="1" smtClean="0"/>
              <a:t>Auggie</a:t>
            </a:r>
            <a:r>
              <a:rPr lang="en-US" dirty="0" smtClean="0"/>
              <a:t> cut off his braid?</a:t>
            </a:r>
          </a:p>
          <a:p>
            <a:r>
              <a:rPr lang="en-US" dirty="0" smtClean="0"/>
              <a:t>Why do you think </a:t>
            </a:r>
            <a:r>
              <a:rPr lang="en-US" dirty="0" err="1" smtClean="0"/>
              <a:t>Auggie</a:t>
            </a:r>
            <a:r>
              <a:rPr lang="en-US" dirty="0" smtClean="0"/>
              <a:t> cried when his mom started reading to him?</a:t>
            </a:r>
          </a:p>
          <a:p>
            <a:r>
              <a:rPr lang="en-US" dirty="0" smtClean="0"/>
              <a:t>How is your parent’s love soothing when you have a problem? It doesn’t make the problem go away necessarily, but knowing they care and want to help really makes you feel good, doesn’t it?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6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72"/>
    </mc:Choice>
    <mc:Fallback>
      <p:transition spd="slow" advTm="48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Jokes and Celebrations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don’t skeletons like parties?</a:t>
            </a:r>
          </a:p>
          <a:p>
            <a:r>
              <a:rPr lang="en-US" dirty="0" smtClean="0"/>
              <a:t>Why was the little ghost crying?</a:t>
            </a:r>
          </a:p>
          <a:p>
            <a:r>
              <a:rPr lang="en-US" dirty="0" smtClean="0"/>
              <a:t>Who won the skeleton beauty contest?</a:t>
            </a:r>
          </a:p>
          <a:p>
            <a:r>
              <a:rPr lang="en-US" dirty="0" smtClean="0"/>
              <a:t>What do witches put on their hair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Why are ghosts bad liars?</a:t>
            </a:r>
          </a:p>
          <a:p>
            <a:r>
              <a:rPr lang="en-US" dirty="0" smtClean="0"/>
              <a:t>Why didn’t the fist like the joke?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2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349"/>
    </mc:Choice>
    <mc:Fallback>
      <p:transition spd="slow" advTm="28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Dedrick’s</a:t>
            </a:r>
            <a:r>
              <a:rPr lang="en-US" dirty="0" smtClean="0"/>
              <a:t> Joke</a:t>
            </a:r>
            <a:endParaRPr lang="en-US" dirty="0"/>
          </a:p>
        </p:txBody>
      </p:sp>
      <p:pic>
        <p:nvPicPr>
          <p:cNvPr id="4" name="Content Placeholder 3" descr="Fiat Multipla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1659200"/>
            <a:ext cx="6281738" cy="3536424"/>
          </a:xfrm>
        </p:spPr>
      </p:pic>
    </p:spTree>
    <p:extLst>
      <p:ext uri="{BB962C8B-B14F-4D97-AF65-F5344CB8AC3E}">
        <p14:creationId xmlns:p14="http://schemas.microsoft.com/office/powerpoint/2010/main" val="819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61</TotalTime>
  <Words>191</Words>
  <Application>Microsoft Office PowerPoint</Application>
  <PresentationFormat>Widescreen</PresentationFormat>
  <Paragraphs>19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 Light</vt:lpstr>
      <vt:lpstr>Rockwell</vt:lpstr>
      <vt:lpstr>Wingdings</vt:lpstr>
      <vt:lpstr>Atlas</vt:lpstr>
      <vt:lpstr>Morning Meeting Day 27</vt:lpstr>
      <vt:lpstr>All You Need is Love!</vt:lpstr>
      <vt:lpstr>Padawan</vt:lpstr>
      <vt:lpstr>Today’s Jokes and Celebrations</vt:lpstr>
      <vt:lpstr>Dedrick’s Joke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27</dc:title>
  <dc:creator>Page, Krista (ASD-N)</dc:creator>
  <cp:lastModifiedBy>Page, Krista (ASD-N)</cp:lastModifiedBy>
  <cp:revision>5</cp:revision>
  <dcterms:created xsi:type="dcterms:W3CDTF">2020-10-20T22:28:31Z</dcterms:created>
  <dcterms:modified xsi:type="dcterms:W3CDTF">2020-10-20T23:30:09Z</dcterms:modified>
</cp:coreProperties>
</file>