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59"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10/21/2020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10/21/2020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10/21/2020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10/21/2020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10/21/2020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10/21/2020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10/21/2020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10/21/2020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Morning Meeting Day 28</a:t>
            </a:r>
            <a:endParaRPr lang="en-US" dirty="0"/>
          </a:p>
        </p:txBody>
      </p:sp>
      <p:sp>
        <p:nvSpPr>
          <p:cNvPr id="3" name="Subtitle 2"/>
          <p:cNvSpPr>
            <a:spLocks noGrp="1"/>
          </p:cNvSpPr>
          <p:nvPr>
            <p:ph type="subTitle" idx="1"/>
          </p:nvPr>
        </p:nvSpPr>
        <p:spPr/>
        <p:txBody>
          <a:bodyPr/>
          <a:lstStyle/>
          <a:p>
            <a:r>
              <a:rPr lang="en-US" dirty="0" err="1" smtClean="0"/>
              <a:t>Auggie</a:t>
            </a:r>
            <a:r>
              <a:rPr lang="en-US" dirty="0" smtClean="0"/>
              <a:t> and Jack Will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4150279"/>
      </p:ext>
    </p:extLst>
  </p:cSld>
  <p:clrMapOvr>
    <a:masterClrMapping/>
  </p:clrMapOvr>
  <mc:AlternateContent xmlns:mc="http://schemas.openxmlformats.org/markup-compatibility/2006">
    <mc:Choice xmlns:p14="http://schemas.microsoft.com/office/powerpoint/2010/main" Requires="p14">
      <p:transition spd="slow" p14:dur="2000" advTm="17878"/>
    </mc:Choice>
    <mc:Fallback>
      <p:transition spd="slow" advTm="17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Auggie</a:t>
            </a:r>
            <a:r>
              <a:rPr lang="en-US" dirty="0" smtClean="0"/>
              <a:t> and Jack Will</a:t>
            </a:r>
            <a:endParaRPr lang="en-US" dirty="0"/>
          </a:p>
        </p:txBody>
      </p:sp>
      <p:sp>
        <p:nvSpPr>
          <p:cNvPr id="3" name="Content Placeholder 2"/>
          <p:cNvSpPr>
            <a:spLocks noGrp="1"/>
          </p:cNvSpPr>
          <p:nvPr>
            <p:ph idx="1"/>
          </p:nvPr>
        </p:nvSpPr>
        <p:spPr/>
        <p:txBody>
          <a:bodyPr/>
          <a:lstStyle/>
          <a:p>
            <a:r>
              <a:rPr lang="en-US" dirty="0" smtClean="0"/>
              <a:t>When is it okay for a friend to tease you or ask you awkward questions?</a:t>
            </a:r>
          </a:p>
          <a:p>
            <a:r>
              <a:rPr lang="en-US" dirty="0" smtClean="0"/>
              <a:t>What sorts of things do friends share?</a:t>
            </a:r>
          </a:p>
          <a:p>
            <a:r>
              <a:rPr lang="en-US" dirty="0" smtClean="0"/>
              <a:t>How important is a sense of humor?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1711095"/>
      </p:ext>
    </p:extLst>
  </p:cSld>
  <p:clrMapOvr>
    <a:masterClrMapping/>
  </p:clrMapOvr>
  <mc:AlternateContent xmlns:mc="http://schemas.openxmlformats.org/markup-compatibility/2006">
    <mc:Choice xmlns:p14="http://schemas.microsoft.com/office/powerpoint/2010/main" Requires="p14">
      <p:transition spd="slow" p14:dur="2000" advTm="472646"/>
    </mc:Choice>
    <mc:Fallback>
      <p:transition spd="slow" advTm="472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Thoughts</a:t>
            </a:r>
            <a:endParaRPr lang="en-US" dirty="0"/>
          </a:p>
        </p:txBody>
      </p:sp>
      <p:sp>
        <p:nvSpPr>
          <p:cNvPr id="3" name="Content Placeholder 2"/>
          <p:cNvSpPr>
            <a:spLocks noGrp="1"/>
          </p:cNvSpPr>
          <p:nvPr>
            <p:ph idx="1"/>
          </p:nvPr>
        </p:nvSpPr>
        <p:spPr/>
        <p:txBody>
          <a:bodyPr/>
          <a:lstStyle/>
          <a:p>
            <a:r>
              <a:rPr lang="en-US" dirty="0" smtClean="0"/>
              <a:t>I think that a sense of humor is the most important trait to have in life. You need to be able to laugh at yourself and your mistakes and you need to be able to appreciate a good laugh with a close friend.</a:t>
            </a:r>
          </a:p>
          <a:p>
            <a:r>
              <a:rPr lang="en-US" dirty="0" smtClean="0"/>
              <a:t>Friends don’t have to be the same and don’t even have to like the same things, but I think they really need to share the same sense of humor.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8929238"/>
      </p:ext>
    </p:extLst>
  </p:cSld>
  <p:clrMapOvr>
    <a:masterClrMapping/>
  </p:clrMapOvr>
  <mc:AlternateContent xmlns:mc="http://schemas.openxmlformats.org/markup-compatibility/2006">
    <mc:Choice xmlns:p14="http://schemas.microsoft.com/office/powerpoint/2010/main" Requires="p14">
      <p:transition spd="slow" p14:dur="2000" advTm="98569"/>
    </mc:Choice>
    <mc:Fallback>
      <p:transition spd="slow" advTm="98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Precept</a:t>
            </a:r>
            <a:endParaRPr lang="en-US" dirty="0"/>
          </a:p>
        </p:txBody>
      </p:sp>
      <p:sp>
        <p:nvSpPr>
          <p:cNvPr id="3" name="Content Placeholder 2"/>
          <p:cNvSpPr>
            <a:spLocks noGrp="1"/>
          </p:cNvSpPr>
          <p:nvPr>
            <p:ph idx="1"/>
          </p:nvPr>
        </p:nvSpPr>
        <p:spPr/>
        <p:txBody>
          <a:bodyPr/>
          <a:lstStyle/>
          <a:p>
            <a:r>
              <a:rPr lang="en-US" dirty="0" smtClean="0"/>
              <a:t>If you can’t change your fate, change your attitude.</a:t>
            </a:r>
          </a:p>
          <a:p>
            <a:r>
              <a:rPr lang="en-US" dirty="0" smtClean="0"/>
              <a:t>What does this mean to you?</a:t>
            </a:r>
          </a:p>
          <a:p>
            <a:r>
              <a:rPr lang="en-US" dirty="0" smtClean="0"/>
              <a:t>When is it important to ‘change </a:t>
            </a:r>
            <a:r>
              <a:rPr lang="en-US" smtClean="0"/>
              <a:t>our attitude’?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3761745"/>
      </p:ext>
    </p:extLst>
  </p:cSld>
  <p:clrMapOvr>
    <a:masterClrMapping/>
  </p:clrMapOvr>
  <mc:AlternateContent xmlns:mc="http://schemas.openxmlformats.org/markup-compatibility/2006">
    <mc:Choice xmlns:p14="http://schemas.microsoft.com/office/powerpoint/2010/main" Requires="p14">
      <p:transition spd="slow" p14:dur="2000" advTm="79144"/>
    </mc:Choice>
    <mc:Fallback>
      <p:transition spd="slow" advTm="7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Celebrations and Jokes!</a:t>
            </a:r>
            <a:endParaRPr lang="en-US" dirty="0"/>
          </a:p>
        </p:txBody>
      </p:sp>
      <p:sp>
        <p:nvSpPr>
          <p:cNvPr id="3" name="Content Placeholder 2"/>
          <p:cNvSpPr>
            <a:spLocks noGrp="1"/>
          </p:cNvSpPr>
          <p:nvPr>
            <p:ph idx="1"/>
          </p:nvPr>
        </p:nvSpPr>
        <p:spPr/>
        <p:txBody>
          <a:bodyPr/>
          <a:lstStyle/>
          <a:p>
            <a:r>
              <a:rPr lang="en-US" dirty="0" smtClean="0"/>
              <a:t>What did the underwear say to the shirt?</a:t>
            </a:r>
          </a:p>
          <a:p>
            <a:r>
              <a:rPr lang="en-US" dirty="0" smtClean="0"/>
              <a:t>What is the tallest building in Transylvania?</a:t>
            </a:r>
          </a:p>
          <a:p>
            <a:r>
              <a:rPr lang="en-US" dirty="0" smtClean="0"/>
              <a:t>What is a mummy’s favorite kind of music?</a:t>
            </a:r>
          </a:p>
          <a:p>
            <a:r>
              <a:rPr lang="en-US" dirty="0" smtClean="0"/>
              <a:t>What kind of shoes do ghosts wear?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9577630"/>
      </p:ext>
    </p:extLst>
  </p:cSld>
  <p:clrMapOvr>
    <a:masterClrMapping/>
  </p:clrMapOvr>
  <mc:AlternateContent xmlns:mc="http://schemas.openxmlformats.org/markup-compatibility/2006">
    <mc:Choice xmlns:p14="http://schemas.microsoft.com/office/powerpoint/2010/main" Requires="p14">
      <p:transition spd="slow" p14:dur="2000" advTm="253865"/>
    </mc:Choice>
    <mc:Fallback>
      <p:transition spd="slow" advTm="253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TM16401371[[fn=Atlas]]</Template>
  <TotalTime>35</TotalTime>
  <Words>190</Words>
  <Application>Microsoft Office PowerPoint</Application>
  <PresentationFormat>Widescreen</PresentationFormat>
  <Paragraphs>18</Paragraphs>
  <Slides>5</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Calibri Light</vt:lpstr>
      <vt:lpstr>Rockwell</vt:lpstr>
      <vt:lpstr>Wingdings</vt:lpstr>
      <vt:lpstr>Atlas</vt:lpstr>
      <vt:lpstr>Morning Meeting Day 28</vt:lpstr>
      <vt:lpstr>Auggie and Jack Will</vt:lpstr>
      <vt:lpstr>My Thoughts</vt:lpstr>
      <vt:lpstr>Today’s Precept</vt:lpstr>
      <vt:lpstr>Celebrations and Jokes!</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Morning Meeting Day 28</dc:title>
  <dc:creator>Page, Krista (ASD-N)</dc:creator>
  <cp:lastModifiedBy>Page, Krista (ASD-N)</cp:lastModifiedBy>
  <cp:revision>4</cp:revision>
  <dcterms:created xsi:type="dcterms:W3CDTF">2020-10-21T17:02:19Z</dcterms:created>
  <dcterms:modified xsi:type="dcterms:W3CDTF">2020-10-21T23:01:18Z</dcterms:modified>
</cp:coreProperties>
</file>