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Morning Meeting Day 29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Your Deeds are Your Monuments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935"/>
    </mc:Choice>
    <mc:Fallback>
      <p:transition spd="slow" advTm="22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Auggie’s</a:t>
            </a:r>
            <a:r>
              <a:rPr lang="en-US" dirty="0" smtClean="0"/>
              <a:t>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Deeds are Your Monuments</a:t>
            </a:r>
          </a:p>
          <a:p>
            <a:r>
              <a:rPr lang="en-US" dirty="0" smtClean="0"/>
              <a:t>Do you agree with </a:t>
            </a:r>
            <a:r>
              <a:rPr lang="en-US" dirty="0" err="1" smtClean="0"/>
              <a:t>Auggie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will your monument be right now?</a:t>
            </a:r>
          </a:p>
          <a:p>
            <a:r>
              <a:rPr lang="en-US" dirty="0" smtClean="0"/>
              <a:t>What would you like your monument to be 30 years from now?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3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838"/>
    </mc:Choice>
    <mc:Fallback>
      <p:transition spd="slow" advTm="178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Celebrations and Jokes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chickens lay eggs?</a:t>
            </a:r>
          </a:p>
          <a:p>
            <a:r>
              <a:rPr lang="en-US" dirty="0" smtClean="0"/>
              <a:t>Who did Dracula bring to the dance?</a:t>
            </a:r>
          </a:p>
          <a:p>
            <a:r>
              <a:rPr lang="en-US" dirty="0" smtClean="0"/>
              <a:t>What did the ghost put on his ice cream?</a:t>
            </a:r>
          </a:p>
          <a:p>
            <a:r>
              <a:rPr lang="en-US" dirty="0" smtClean="0"/>
              <a:t>What do you call a fat jack-o-lantern?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50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184"/>
    </mc:Choice>
    <mc:Fallback>
      <p:transition spd="slow" advTm="200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13</TotalTime>
  <Words>79</Words>
  <Application>Microsoft Office PowerPoint</Application>
  <PresentationFormat>Widescreen</PresentationFormat>
  <Paragraphs>12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 Light</vt:lpstr>
      <vt:lpstr>Rockwell</vt:lpstr>
      <vt:lpstr>Wingdings</vt:lpstr>
      <vt:lpstr>Atlas</vt:lpstr>
      <vt:lpstr>Morning Meeting Day 29</vt:lpstr>
      <vt:lpstr>Auggie’s Definition</vt:lpstr>
      <vt:lpstr>Today’s Celebrations and Jokes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Morning Meeting Day 29</dc:title>
  <dc:creator>Page, Krista (ASD-N)</dc:creator>
  <cp:lastModifiedBy>Page, Krista (ASD-N)</cp:lastModifiedBy>
  <cp:revision>2</cp:revision>
  <dcterms:created xsi:type="dcterms:W3CDTF">2020-10-22T23:41:02Z</dcterms:created>
  <dcterms:modified xsi:type="dcterms:W3CDTF">2020-10-22T23:54:13Z</dcterms:modified>
</cp:coreProperties>
</file>