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30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Friendship and Birthdays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8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63"/>
    </mc:Choice>
    <mc:Fallback>
      <p:transition spd="slow" advTm="29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Birthday Parties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 have birthday parties? What kind?</a:t>
            </a:r>
          </a:p>
          <a:p>
            <a:r>
              <a:rPr lang="en-US" dirty="0" smtClean="0"/>
              <a:t>Who do you invite to the parties?</a:t>
            </a:r>
          </a:p>
          <a:p>
            <a:r>
              <a:rPr lang="en-US" dirty="0" smtClean="0"/>
              <a:t>Do you get invited to parties?</a:t>
            </a:r>
          </a:p>
          <a:p>
            <a:r>
              <a:rPr lang="en-US" dirty="0" smtClean="0"/>
              <a:t>Have you ever been invited to a birthday party but didn’t want to go? What did you do?</a:t>
            </a:r>
          </a:p>
          <a:p>
            <a:r>
              <a:rPr lang="en-US" dirty="0" smtClean="0"/>
              <a:t>Have you ever had someone you invited to a party not show up? How did it make you feel?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74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048"/>
    </mc:Choice>
    <mc:Fallback>
      <p:transition spd="slow" advTm="55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 Personally Hate Parties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 love parties, but I’m always afraid no one will come.</a:t>
            </a:r>
          </a:p>
          <a:p>
            <a:r>
              <a:rPr lang="en-US" dirty="0" smtClean="0"/>
              <a:t>I love to plan the parties and the guest list and the things we will do at the party, but when no one shows….</a:t>
            </a:r>
          </a:p>
          <a:p>
            <a:r>
              <a:rPr lang="en-US" dirty="0" smtClean="0"/>
              <a:t>How would you feel if no one came to your party? How would you react towards those people the next time you say them?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8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628"/>
    </mc:Choice>
    <mc:Fallback>
      <p:transition spd="slow" advTm="89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Auggie’s</a:t>
            </a:r>
            <a:r>
              <a:rPr lang="en-US" dirty="0" smtClean="0"/>
              <a:t> Birthday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 think </a:t>
            </a:r>
            <a:r>
              <a:rPr lang="en-US" dirty="0" err="1" smtClean="0"/>
              <a:t>Auggie’s</a:t>
            </a:r>
            <a:r>
              <a:rPr lang="en-US" dirty="0" smtClean="0"/>
              <a:t> mom knew why certain people didn’t come?</a:t>
            </a:r>
          </a:p>
          <a:p>
            <a:r>
              <a:rPr lang="en-US" dirty="0" smtClean="0"/>
              <a:t>Do you think it bothered </a:t>
            </a:r>
            <a:r>
              <a:rPr lang="en-US" dirty="0" err="1" smtClean="0"/>
              <a:t>Auggie</a:t>
            </a:r>
            <a:r>
              <a:rPr lang="en-US" dirty="0" smtClean="0"/>
              <a:t> that so many didn’t come?</a:t>
            </a:r>
          </a:p>
          <a:p>
            <a:r>
              <a:rPr lang="en-US" dirty="0" smtClean="0"/>
              <a:t>What is the lesson to be learned here?</a:t>
            </a:r>
          </a:p>
          <a:p>
            <a:r>
              <a:rPr lang="en-US" dirty="0" smtClean="0"/>
              <a:t>Who is </a:t>
            </a:r>
            <a:r>
              <a:rPr lang="en-US" dirty="0" err="1" smtClean="0"/>
              <a:t>Auggie’s</a:t>
            </a:r>
            <a:r>
              <a:rPr lang="en-US" dirty="0" smtClean="0"/>
              <a:t> real friend?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80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8961"/>
    </mc:Choice>
    <mc:Fallback>
      <p:transition spd="slow" advTm="428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Williston Joke Factory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90902" y="1306286"/>
            <a:ext cx="55909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</a:b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What did the pumpkin do when he had a crack? He put on a pumpkin patch! - Allie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Landry</a:t>
            </a:r>
          </a:p>
          <a:p>
            <a:pPr fontAlgn="base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Why are skeletons so calm? Because nothing gets under their skin! - Charlotte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Perry</a:t>
            </a:r>
          </a:p>
          <a:p>
            <a:pPr fontAlgn="base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Why did the headless horseman go into business? Because he wanted to get ahead in life! - Charlotte 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Perry</a:t>
            </a:r>
          </a:p>
          <a:p>
            <a:pPr fontAlgn="base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fontAlgn="base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Which side of a parrot has the most feathers? The inside! - Brycen Costello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2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45"/>
    </mc:Choice>
    <mc:Fallback>
      <p:transition spd="slow" advTm="4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 do fish go on vacation?</a:t>
            </a:r>
          </a:p>
          <a:p>
            <a:r>
              <a:rPr lang="en-US" dirty="0" smtClean="0"/>
              <a:t>Where do zombies go on vacation?</a:t>
            </a:r>
          </a:p>
          <a:p>
            <a:r>
              <a:rPr lang="en-US" dirty="0" smtClean="0"/>
              <a:t>Where do turkeys go to dance?</a:t>
            </a:r>
          </a:p>
          <a:p>
            <a:r>
              <a:rPr lang="en-US" dirty="0" smtClean="0"/>
              <a:t>Why should you not tell secrets in a corn field?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87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005"/>
    </mc:Choice>
    <mc:Fallback>
      <p:transition spd="slow" advTm="208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310</TotalTime>
  <Words>299</Words>
  <Application>Microsoft Office PowerPoint</Application>
  <PresentationFormat>Widescreen</PresentationFormat>
  <Paragraphs>31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Calibri</vt:lpstr>
      <vt:lpstr>Calibri Light</vt:lpstr>
      <vt:lpstr>Rockwell</vt:lpstr>
      <vt:lpstr>Wingdings</vt:lpstr>
      <vt:lpstr>Atlas</vt:lpstr>
      <vt:lpstr>Morning Meeting Day 30</vt:lpstr>
      <vt:lpstr>Birthday Parties</vt:lpstr>
      <vt:lpstr>I Personally Hate Parties</vt:lpstr>
      <vt:lpstr>Auggie’s Birthday</vt:lpstr>
      <vt:lpstr>4 Williston Joke Factory</vt:lpstr>
      <vt:lpstr>Today’s Celebrations and Jokes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30</dc:title>
  <dc:creator>Page, Krista (ASD-N)</dc:creator>
  <cp:lastModifiedBy>Page, Krista (ASD-N)</cp:lastModifiedBy>
  <cp:revision>4</cp:revision>
  <dcterms:created xsi:type="dcterms:W3CDTF">2020-10-25T16:58:23Z</dcterms:created>
  <dcterms:modified xsi:type="dcterms:W3CDTF">2020-10-25T22:09:03Z</dcterms:modified>
</cp:coreProperties>
</file>