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2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31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Kindness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1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14"/>
    </mc:Choice>
    <mc:Fallback>
      <p:transition spd="slow" advTm="19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Auggie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School Pictures</a:t>
            </a:r>
          </a:p>
          <a:p>
            <a:r>
              <a:rPr lang="en-US" dirty="0" smtClean="0"/>
              <a:t>The Cheese Touch</a:t>
            </a:r>
          </a:p>
          <a:p>
            <a:r>
              <a:rPr lang="en-US" dirty="0" smtClean="0"/>
              <a:t>How do our reactions or actions effect other people?</a:t>
            </a:r>
          </a:p>
          <a:p>
            <a:r>
              <a:rPr lang="en-US" dirty="0" smtClean="0"/>
              <a:t>How does </a:t>
            </a:r>
            <a:r>
              <a:rPr lang="en-US" dirty="0" err="1" smtClean="0"/>
              <a:t>Auggie</a:t>
            </a:r>
            <a:r>
              <a:rPr lang="en-US" dirty="0" smtClean="0"/>
              <a:t> cope with people’s fear of him?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5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424"/>
    </mc:Choice>
    <mc:Fallback>
      <p:transition spd="slow" advTm="404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 on Me by Bruno 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Listen to this song about friendship. Pay attention to the lyrics.</a:t>
            </a:r>
          </a:p>
          <a:p>
            <a:r>
              <a:rPr lang="en-US" dirty="0" smtClean="0"/>
              <a:t>Friends are supposed to be able to count on each other to help them when they need it.</a:t>
            </a:r>
          </a:p>
          <a:p>
            <a:r>
              <a:rPr lang="en-US" dirty="0" smtClean="0"/>
              <a:t>Are you a good friend that can be counted on to help your friends?</a:t>
            </a:r>
          </a:p>
          <a:p>
            <a:r>
              <a:rPr lang="en-US" dirty="0" smtClean="0"/>
              <a:t>How have you been able to help your friends?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5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35"/>
    </mc:Choice>
    <mc:Fallback>
      <p:transition spd="slow" advTm="86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Hale’s Joke Factory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fontAlgn="base"/>
            <a:r>
              <a:rPr lang="en-US" dirty="0" err="1"/>
              <a:t>Sahaj</a:t>
            </a:r>
            <a:r>
              <a:rPr lang="en-US" dirty="0"/>
              <a:t> has a joke:  Why was the broom late for class?  Because it over SWEPT.</a:t>
            </a:r>
          </a:p>
          <a:p>
            <a:pPr fontAlgn="base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fontAlgn="base"/>
            <a:r>
              <a:rPr lang="en-US" dirty="0"/>
              <a:t>Austin Mullin has this joke:  What is Luke Combs favorite cereal?  Honeycombs</a:t>
            </a:r>
          </a:p>
          <a:p>
            <a:pPr fontAlgn="base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fontAlgn="base"/>
            <a:r>
              <a:rPr lang="en-US" dirty="0"/>
              <a:t>Adrianna has the following joke:  What does a ghost use to wash his hair?  </a:t>
            </a:r>
            <a:r>
              <a:rPr lang="en-US" dirty="0" err="1"/>
              <a:t>Sham"boooooo</a:t>
            </a:r>
            <a:r>
              <a:rPr lang="en-US" dirty="0"/>
              <a:t>"</a:t>
            </a:r>
          </a:p>
          <a:p>
            <a:pPr fontAlgn="base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fontAlgn="base"/>
            <a:r>
              <a:rPr lang="en-US" dirty="0"/>
              <a:t>Annabella has the following joke:  What is a panda-ghost's favorite snack?  </a:t>
            </a:r>
            <a:r>
              <a:rPr lang="en-US" dirty="0" err="1"/>
              <a:t>Bam"booooo</a:t>
            </a:r>
            <a:r>
              <a:rPr lang="en-US" dirty="0"/>
              <a:t>"</a:t>
            </a:r>
          </a:p>
          <a:p>
            <a:pPr fontAlgn="base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fontAlgn="base"/>
            <a:r>
              <a:rPr lang="en-US" dirty="0"/>
              <a:t>Eldon Taylor has a joke:  Why did one ghost know the other ghost was lying?  Because he could see right through him.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6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14"/>
    </mc:Choice>
    <mc:Fallback>
      <p:transition spd="slow" advTm="61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goes tic toc bow wow, tic toc bow wow?</a:t>
            </a:r>
            <a:endParaRPr lang="en-US" dirty="0"/>
          </a:p>
          <a:p>
            <a:r>
              <a:rPr lang="en-US" dirty="0" smtClean="0"/>
              <a:t>What time is it when a lion walks into a room?</a:t>
            </a:r>
          </a:p>
          <a:p>
            <a:r>
              <a:rPr lang="en-US" dirty="0" smtClean="0"/>
              <a:t>What time is it when an elephant sits on your bed?</a:t>
            </a:r>
          </a:p>
          <a:p>
            <a:r>
              <a:rPr lang="en-US" dirty="0" smtClean="0"/>
              <a:t>Why are fish so smart?</a:t>
            </a:r>
          </a:p>
          <a:p>
            <a:r>
              <a:rPr lang="en-US" dirty="0" smtClean="0"/>
              <a:t>What is black and white, black and white, black and white?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8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978"/>
    </mc:Choice>
    <mc:Fallback>
      <p:transition spd="slow" advTm="203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325</TotalTime>
  <Words>272</Words>
  <Application>Microsoft Office PowerPoint</Application>
  <PresentationFormat>Widescreen</PresentationFormat>
  <Paragraphs>28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 Light</vt:lpstr>
      <vt:lpstr>Rockwell</vt:lpstr>
      <vt:lpstr>Wingdings</vt:lpstr>
      <vt:lpstr>Atlas</vt:lpstr>
      <vt:lpstr>Morning Meeting Day 31</vt:lpstr>
      <vt:lpstr>Auggie</vt:lpstr>
      <vt:lpstr>Count on Me by Bruno Mars</vt:lpstr>
      <vt:lpstr>5 Hale’s Joke Factory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31</dc:title>
  <dc:creator>Page, Krista (ASD-N)</dc:creator>
  <cp:lastModifiedBy>Page, Krista (ASD-N)</cp:lastModifiedBy>
  <cp:revision>3</cp:revision>
  <dcterms:created xsi:type="dcterms:W3CDTF">2020-10-25T17:12:12Z</dcterms:created>
  <dcterms:modified xsi:type="dcterms:W3CDTF">2020-10-26T23:49:21Z</dcterms:modified>
</cp:coreProperties>
</file>