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10/27/2020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 Day 32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Halloween at Beecher Prep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8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01"/>
    </mc:Choice>
    <mc:Fallback>
      <p:transition spd="slow" advTm="17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Auggie’s</a:t>
            </a:r>
            <a:r>
              <a:rPr lang="en-US" dirty="0" smtClean="0"/>
              <a:t> Halloween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 hurt </a:t>
            </a:r>
            <a:r>
              <a:rPr lang="en-US" dirty="0" err="1" smtClean="0"/>
              <a:t>Auggie</a:t>
            </a:r>
            <a:r>
              <a:rPr lang="en-US" dirty="0" smtClean="0"/>
              <a:t> most?</a:t>
            </a:r>
          </a:p>
          <a:p>
            <a:r>
              <a:rPr lang="en-US" dirty="0" smtClean="0"/>
              <a:t>Why did it hurt the most?</a:t>
            </a:r>
          </a:p>
          <a:p>
            <a:r>
              <a:rPr lang="en-US" dirty="0" smtClean="0"/>
              <a:t>If you had been in </a:t>
            </a:r>
            <a:r>
              <a:rPr lang="en-US" dirty="0" err="1" smtClean="0"/>
              <a:t>Auggie’s</a:t>
            </a:r>
            <a:r>
              <a:rPr lang="en-US" dirty="0" smtClean="0"/>
              <a:t> shoes, what would you have done?</a:t>
            </a:r>
          </a:p>
          <a:p>
            <a:r>
              <a:rPr lang="en-US" dirty="0" smtClean="0"/>
              <a:t>How do you think </a:t>
            </a:r>
            <a:r>
              <a:rPr lang="en-US" dirty="0" err="1" smtClean="0"/>
              <a:t>Auggie</a:t>
            </a:r>
            <a:r>
              <a:rPr lang="en-US" dirty="0" smtClean="0"/>
              <a:t> is going to react?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26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568"/>
    </mc:Choice>
    <mc:Fallback>
      <p:transition spd="slow" advTm="627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Morning Meeting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Tomorrow’s morning meeting will be cancelled due to the Halloween parade. Following the parade I will be making the draws for the gift cards and I’ll call students to the office.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49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57"/>
    </mc:Choice>
    <mc:Fallback>
      <p:transition spd="slow" advTm="25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Celebrations and Jokes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mom and dad’s favorite ride at the exhibition?</a:t>
            </a:r>
          </a:p>
          <a:p>
            <a:r>
              <a:rPr lang="en-US" dirty="0" smtClean="0"/>
              <a:t>Why can’t a bicycle stand up by itself?</a:t>
            </a:r>
          </a:p>
          <a:p>
            <a:r>
              <a:rPr lang="en-US" dirty="0" smtClean="0"/>
              <a:t>What does a snake learn at school?</a:t>
            </a:r>
          </a:p>
          <a:p>
            <a:r>
              <a:rPr lang="en-US" dirty="0" smtClean="0"/>
              <a:t>What does a gorilla learn at school?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4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723"/>
    </mc:Choice>
    <mc:Fallback>
      <p:transition spd="slow" advTm="144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49</TotalTime>
  <Words>121</Words>
  <Application>Microsoft Office PowerPoint</Application>
  <PresentationFormat>Widescreen</PresentationFormat>
  <Paragraphs>14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Calibri Light</vt:lpstr>
      <vt:lpstr>Rockwell</vt:lpstr>
      <vt:lpstr>Wingdings</vt:lpstr>
      <vt:lpstr>Atlas</vt:lpstr>
      <vt:lpstr>Morning Meeting Day 32</vt:lpstr>
      <vt:lpstr>Auggie’s Halloween</vt:lpstr>
      <vt:lpstr>Morning Meeting </vt:lpstr>
      <vt:lpstr>Today’s Celebrations and Jokes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 Day 32</dc:title>
  <dc:creator>Page, Krista (ASD-N)</dc:creator>
  <cp:lastModifiedBy>Page, Krista (ASD-N)</cp:lastModifiedBy>
  <cp:revision>3</cp:revision>
  <dcterms:created xsi:type="dcterms:W3CDTF">2020-10-27T22:29:47Z</dcterms:created>
  <dcterms:modified xsi:type="dcterms:W3CDTF">2020-10-27T23:19:13Z</dcterms:modified>
</cp:coreProperties>
</file>