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7" r:id="rId5"/>
    <p:sldId id="268" r:id="rId6"/>
    <p:sldId id="258" r:id="rId7"/>
    <p:sldId id="269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9/3/2020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K-2 Morning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2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465">
        <p:fade/>
      </p:transition>
    </mc:Choice>
    <mc:Fallback>
      <p:transition spd="med" advTm="94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 Good at….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5" r="19685"/>
          <a:stretch>
            <a:fillRect/>
          </a:stretch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9" b="7729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6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5" b="4035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sz="quarter" idx="18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" r="240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1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3" b="9783"/>
          <a:stretch>
            <a:fillRect/>
          </a:stretch>
        </p:blipFill>
        <p:spPr/>
      </p:pic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0081">
        <p:fade/>
      </p:transition>
    </mc:Choice>
    <mc:Fallback>
      <p:transition spd="med" advTm="1100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Mindset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all about Attitude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578">
        <p:fade/>
      </p:transition>
    </mc:Choice>
    <mc:Fallback>
      <p:transition spd="med" advTm="365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Think I Can, I Think I Can…..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can, read the story of the Little Engine that Could, or watch the video.</a:t>
            </a:r>
          </a:p>
          <a:p>
            <a:r>
              <a:rPr lang="en-US" dirty="0" smtClean="0"/>
              <a:t>Discuss in your class bubble why the Little Engine was able to do such a big task.</a:t>
            </a:r>
          </a:p>
          <a:p>
            <a:r>
              <a:rPr lang="en-US" dirty="0" smtClean="0"/>
              <a:t>Why do you think he was successful?</a:t>
            </a:r>
          </a:p>
          <a:p>
            <a:r>
              <a:rPr lang="en-US" dirty="0" smtClean="0"/>
              <a:t>What is the lesson we can learn from this story?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454">
        <p:fade/>
      </p:transition>
    </mc:Choice>
    <mc:Fallback>
      <p:transition spd="med" advTm="504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733800" y="2133600"/>
            <a:ext cx="571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Today’s Celebrations and Jokes!</a:t>
            </a:r>
            <a:endParaRPr lang="en-US" sz="6000" b="1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1006">
        <p:fade/>
      </p:transition>
    </mc:Choice>
    <mc:Fallback>
      <p:transition spd="med" advTm="610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3155</TotalTime>
  <Words>119</Words>
  <Application>Microsoft Office PowerPoint</Application>
  <PresentationFormat>Widescreen</PresentationFormat>
  <Paragraphs>13</Paragraphs>
  <Slides>5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Children Friends 16x9</vt:lpstr>
      <vt:lpstr>K-2 Morning Meeting</vt:lpstr>
      <vt:lpstr>I am Good at….</vt:lpstr>
      <vt:lpstr>Mindset</vt:lpstr>
      <vt:lpstr>I Think I Can, I Think I Can…..</vt:lpstr>
      <vt:lpstr>PowerPoint Presentation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K-2 Morning Meeting</dc:title>
  <dc:creator>Page, Krista (ASD-N)</dc:creator>
  <cp:keywords/>
  <cp:lastModifiedBy>Page, Krista (ASD-N)</cp:lastModifiedBy>
  <cp:revision>4</cp:revision>
  <dcterms:created xsi:type="dcterms:W3CDTF">2020-09-03T12:22:23Z</dcterms:created>
  <dcterms:modified xsi:type="dcterms:W3CDTF">2020-09-05T16:58:20Z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