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7" r:id="rId5"/>
    <p:sldId id="258" r:id="rId6"/>
    <p:sldId id="269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15">
        <p:fade/>
      </p:transition>
    </mc:Choice>
    <mc:Fallback>
      <p:transition spd="med" advTm="10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Like School?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to Check in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906">
        <p:fade/>
      </p:transition>
    </mc:Choice>
    <mc:Fallback>
      <p:transition spd="med" advTm="28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like most about school so far this year?</a:t>
            </a:r>
          </a:p>
          <a:p>
            <a:r>
              <a:rPr lang="en-US" dirty="0" smtClean="0"/>
              <a:t>What were you worried about before you started school?</a:t>
            </a:r>
          </a:p>
          <a:p>
            <a:r>
              <a:rPr lang="en-US" dirty="0" smtClean="0"/>
              <a:t>Has that worry </a:t>
            </a:r>
            <a:r>
              <a:rPr lang="en-US" dirty="0" smtClean="0"/>
              <a:t>been </a:t>
            </a:r>
            <a:r>
              <a:rPr lang="en-US" dirty="0" smtClean="0"/>
              <a:t>solved/ addressed?</a:t>
            </a:r>
          </a:p>
          <a:p>
            <a:r>
              <a:rPr lang="en-US" dirty="0" smtClean="0"/>
              <a:t>What do you wish you could change?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930">
        <p:fade/>
      </p:transition>
    </mc:Choice>
    <mc:Fallback>
      <p:transition spd="med" advTm="78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Can’t Always Control What is Happening…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133600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we can control is our reaction.</a:t>
            </a:r>
          </a:p>
          <a:p>
            <a:endParaRPr lang="en-US" dirty="0"/>
          </a:p>
          <a:p>
            <a:r>
              <a:rPr lang="en-US" dirty="0" smtClean="0"/>
              <a:t>Our reactions are based on our attitude</a:t>
            </a:r>
          </a:p>
          <a:p>
            <a:endParaRPr lang="en-US" dirty="0"/>
          </a:p>
          <a:p>
            <a:r>
              <a:rPr lang="en-US" dirty="0" smtClean="0"/>
              <a:t>When we are worried or scared, our attitude may not be good, so we need to talk to someone we trust about those feelings.</a:t>
            </a:r>
          </a:p>
          <a:p>
            <a:endParaRPr lang="en-US" dirty="0"/>
          </a:p>
          <a:p>
            <a:r>
              <a:rPr lang="en-US" dirty="0" smtClean="0"/>
              <a:t>Who do you trust that you can talk to here at school?</a:t>
            </a:r>
          </a:p>
          <a:p>
            <a:endParaRPr lang="en-US" dirty="0"/>
          </a:p>
          <a:p>
            <a:r>
              <a:rPr lang="en-US" dirty="0" smtClean="0"/>
              <a:t>Remember the Little Engine that Could!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197">
        <p:fade/>
      </p:transition>
    </mc:Choice>
    <mc:Fallback>
      <p:transition spd="med" advTm="138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133600"/>
            <a:ext cx="632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Today’s Celebrations and Jokes!</a:t>
            </a:r>
            <a:endParaRPr lang="en-US" sz="6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8938">
        <p:fade/>
      </p:transition>
    </mc:Choice>
    <mc:Fallback>
      <p:transition spd="med" advTm="148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25</TotalTime>
  <Words>130</Words>
  <Application>Microsoft Office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Children Friends 16x9</vt:lpstr>
      <vt:lpstr>K-2 Morning Meeting</vt:lpstr>
      <vt:lpstr>How Do You Like School?</vt:lpstr>
      <vt:lpstr>Discussion Time</vt:lpstr>
      <vt:lpstr>We Can’t Always Control What is Happening…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</dc:title>
  <dc:creator>Page, Krista (ASD-N)</dc:creator>
  <cp:keywords/>
  <cp:lastModifiedBy>Page, Krista (ASD-N)</cp:lastModifiedBy>
  <cp:revision>3</cp:revision>
  <dcterms:created xsi:type="dcterms:W3CDTF">2020-09-03T13:21:07Z</dcterms:created>
  <dcterms:modified xsi:type="dcterms:W3CDTF">2020-09-15T17:06:52Z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