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7" r:id="rId5"/>
    <p:sldId id="258" r:id="rId6"/>
    <p:sldId id="269" r:id="rId7"/>
    <p:sldId id="270" r:id="rId8"/>
    <p:sldId id="272" r:id="rId9"/>
    <p:sldId id="273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K-2 Morning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Day 4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197">
        <p:fade/>
      </p:transition>
    </mc:Choice>
    <mc:Fallback>
      <p:transition spd="med" advTm="101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Talk About Mindset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</a:p>
          <a:p>
            <a:r>
              <a:rPr lang="en-US" dirty="0" smtClean="0"/>
              <a:t>Why is it important?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909">
        <p:fade/>
      </p:transition>
    </mc:Choice>
    <mc:Fallback>
      <p:transition spd="med" advTm="319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Mindset is your attitude about a certain topic or activity.</a:t>
            </a:r>
          </a:p>
          <a:p>
            <a:r>
              <a:rPr lang="en-US" dirty="0" smtClean="0"/>
              <a:t>There are 2 kinds of Mindset: Open and Fixed</a:t>
            </a:r>
          </a:p>
          <a:p>
            <a:r>
              <a:rPr lang="en-US" dirty="0" smtClean="0"/>
              <a:t>How you feel about a certain topic or activity determines your mindset.</a:t>
            </a:r>
          </a:p>
          <a:p>
            <a:r>
              <a:rPr lang="en-US" dirty="0" smtClean="0"/>
              <a:t>To Succeed or be Good at something, you need to have an Open Mindset.</a:t>
            </a:r>
          </a:p>
          <a:p>
            <a:r>
              <a:rPr lang="en-US" dirty="0" smtClean="0"/>
              <a:t>If you have a Fixed Mindset, you will not be successful.</a:t>
            </a:r>
          </a:p>
          <a:p>
            <a:r>
              <a:rPr lang="en-US" dirty="0" smtClean="0"/>
              <a:t>You can always change your mindset from a Fixed one to an Open one, but it takes practice.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/>
              <a:t>Mindset</a:t>
            </a:r>
            <a:endParaRPr lang="en-US" sz="54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3792">
        <p:fade/>
      </p:transition>
    </mc:Choice>
    <mc:Fallback>
      <p:transition spd="med" advTm="1037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Difference Between Fixed and Open Mindsets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Fixed</a:t>
            </a:r>
          </a:p>
          <a:p>
            <a:r>
              <a:rPr lang="en-US" dirty="0" smtClean="0"/>
              <a:t>Don’t want to Try</a:t>
            </a:r>
          </a:p>
          <a:p>
            <a:r>
              <a:rPr lang="en-US" dirty="0" smtClean="0"/>
              <a:t>Give up or Quit</a:t>
            </a:r>
          </a:p>
          <a:p>
            <a:r>
              <a:rPr lang="en-US" dirty="0" smtClean="0"/>
              <a:t>Don’t Want Help</a:t>
            </a:r>
          </a:p>
          <a:p>
            <a:r>
              <a:rPr lang="en-US" dirty="0" smtClean="0"/>
              <a:t>Become Jealous of Others</a:t>
            </a:r>
          </a:p>
          <a:p>
            <a:r>
              <a:rPr lang="en-US" dirty="0" smtClean="0"/>
              <a:t>Pretend They Can, </a:t>
            </a:r>
            <a:r>
              <a:rPr lang="en-US" dirty="0"/>
              <a:t>B</a:t>
            </a:r>
            <a:r>
              <a:rPr lang="en-US" dirty="0" smtClean="0"/>
              <a:t>ut Won’t Do 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Open</a:t>
            </a:r>
            <a:endParaRPr lang="en-US" dirty="0"/>
          </a:p>
          <a:p>
            <a:r>
              <a:rPr lang="en-US" dirty="0" smtClean="0"/>
              <a:t>Loves New Challenges</a:t>
            </a:r>
          </a:p>
          <a:p>
            <a:r>
              <a:rPr lang="en-US" dirty="0" smtClean="0"/>
              <a:t>Tries Their Best</a:t>
            </a:r>
          </a:p>
          <a:p>
            <a:r>
              <a:rPr lang="en-US" dirty="0" smtClean="0"/>
              <a:t>Asks for Help</a:t>
            </a:r>
          </a:p>
          <a:p>
            <a:r>
              <a:rPr lang="en-US" dirty="0" smtClean="0"/>
              <a:t>Try To Be Like Those Who Can Do It.</a:t>
            </a:r>
          </a:p>
          <a:p>
            <a:r>
              <a:rPr lang="en-US" dirty="0" smtClean="0"/>
              <a:t>Believe they Can, in Time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3863">
        <p:fade/>
      </p:transition>
    </mc:Choice>
    <mc:Fallback>
      <p:transition spd="med" advTm="133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Question?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2743200"/>
            <a:ext cx="8001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 you have an open or fixed mindset when….</a:t>
            </a:r>
          </a:p>
          <a:p>
            <a:endParaRPr lang="en-US" dirty="0"/>
          </a:p>
          <a:p>
            <a:r>
              <a:rPr lang="en-US" dirty="0" smtClean="0"/>
              <a:t>You have to try a new food?</a:t>
            </a:r>
          </a:p>
          <a:p>
            <a:endParaRPr lang="en-US" dirty="0"/>
          </a:p>
          <a:p>
            <a:r>
              <a:rPr lang="en-US" dirty="0" smtClean="0"/>
              <a:t>When you have to try a new sport?</a:t>
            </a:r>
          </a:p>
          <a:p>
            <a:endParaRPr lang="en-US" dirty="0"/>
          </a:p>
          <a:p>
            <a:r>
              <a:rPr lang="en-US" dirty="0" smtClean="0"/>
              <a:t>When you have to go to class to meet new friends?</a:t>
            </a:r>
          </a:p>
          <a:p>
            <a:endParaRPr lang="en-US" dirty="0"/>
          </a:p>
          <a:p>
            <a:r>
              <a:rPr lang="en-US" dirty="0" smtClean="0"/>
              <a:t>You have to speak in front of the class?</a:t>
            </a:r>
          </a:p>
          <a:p>
            <a:endParaRPr lang="en-US" dirty="0"/>
          </a:p>
          <a:p>
            <a:r>
              <a:rPr lang="en-US" dirty="0" smtClean="0"/>
              <a:t>You have to perform in front of an audience?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9764">
        <p:fade/>
      </p:transition>
    </mc:Choice>
    <mc:Fallback>
      <p:transition spd="med" advTm="1297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3017519" y="2133600"/>
            <a:ext cx="64312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Today’s Celebrations and Jokes!</a:t>
            </a:r>
            <a:endParaRPr lang="en-US" sz="60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1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0447">
        <p:fade/>
      </p:transition>
    </mc:Choice>
    <mc:Fallback>
      <p:transition spd="med" advTm="1104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309</TotalTime>
  <Words>231</Words>
  <Application>Microsoft Office PowerPoint</Application>
  <PresentationFormat>Widescreen</PresentationFormat>
  <Paragraphs>39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Children Friends 16x9</vt:lpstr>
      <vt:lpstr>K-2 Morning Meeting</vt:lpstr>
      <vt:lpstr>Let’s Talk About Mindset</vt:lpstr>
      <vt:lpstr>Mindset</vt:lpstr>
      <vt:lpstr>The Difference Between Fixed and Open Mindsets</vt:lpstr>
      <vt:lpstr>Question?</vt:lpstr>
      <vt:lpstr>PowerPoint Presentation</vt:lpstr>
      <vt:lpstr>Add a Slide Title - 5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K-2 Morning Meeting</dc:title>
  <dc:creator>Page, Krista (ASD-N)</dc:creator>
  <cp:keywords/>
  <cp:lastModifiedBy>Page, Krista (ASD-N)</cp:lastModifiedBy>
  <cp:revision>4</cp:revision>
  <dcterms:created xsi:type="dcterms:W3CDTF">2020-09-03T13:31:08Z</dcterms:created>
  <dcterms:modified xsi:type="dcterms:W3CDTF">2020-09-16T17:56:26Z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