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7" r:id="rId5"/>
    <p:sldId id="258" r:id="rId6"/>
    <p:sldId id="269" r:id="rId7"/>
    <p:sldId id="270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9/24/2020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video" Target="https://www.youtube.com/embed/tgUDYOlgx1M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K-2 Morning Meeting Day 10!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Happy Friday!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238">
        <p:fade/>
      </p:transition>
    </mc:Choice>
    <mc:Fallback>
      <p:transition spd="med" advTm="92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Beautiful Oops!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Mistakes and Beautiful and Important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484">
        <p:fade/>
      </p:transition>
    </mc:Choice>
    <mc:Fallback>
      <p:transition spd="med" advTm="334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Mistakes: How Can WE Turn Them Around?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yelled at your mom.</a:t>
            </a:r>
          </a:p>
          <a:p>
            <a:r>
              <a:rPr lang="en-US" dirty="0" smtClean="0"/>
              <a:t>You ordered pizza delivery and you didn’t like what was on the pizza.</a:t>
            </a:r>
          </a:p>
          <a:p>
            <a:r>
              <a:rPr lang="en-US" dirty="0" smtClean="0"/>
              <a:t>You went over a bump on your bike and fell off.</a:t>
            </a:r>
          </a:p>
          <a:p>
            <a:r>
              <a:rPr lang="en-US" dirty="0" smtClean="0"/>
              <a:t>You couldn’t remember your lines for a play and you ran off stage.</a:t>
            </a:r>
          </a:p>
          <a:p>
            <a:r>
              <a:rPr lang="en-US" dirty="0" smtClean="0"/>
              <a:t>You couldn’t figure out a math problem and you threw your pencil on the floor.</a:t>
            </a:r>
          </a:p>
          <a:p>
            <a:r>
              <a:rPr lang="en-US" dirty="0" smtClean="0"/>
              <a:t>You couldn’t beat a certain level on your game.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3350">
        <p:fade/>
      </p:transition>
    </mc:Choice>
    <mc:Fallback>
      <p:transition spd="med" advTm="133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Your Attitude?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I’ll try again.</a:t>
            </a:r>
          </a:p>
          <a:p>
            <a:r>
              <a:rPr lang="en-US" dirty="0" smtClean="0"/>
              <a:t>I won’t give up.</a:t>
            </a:r>
          </a:p>
          <a:p>
            <a:r>
              <a:rPr lang="en-US" dirty="0" smtClean="0"/>
              <a:t>I can do this!</a:t>
            </a:r>
          </a:p>
          <a:p>
            <a:r>
              <a:rPr lang="en-US" dirty="0" smtClean="0"/>
              <a:t>I want to learn!</a:t>
            </a:r>
          </a:p>
          <a:p>
            <a:r>
              <a:rPr lang="en-US" dirty="0" smtClean="0"/>
              <a:t>I made a mistake, I’ll fix it!</a:t>
            </a:r>
          </a:p>
          <a:p>
            <a:r>
              <a:rPr lang="en-US" dirty="0" smtClean="0"/>
              <a:t>I can do hard things.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This is too hard.</a:t>
            </a:r>
          </a:p>
          <a:p>
            <a:r>
              <a:rPr lang="en-US" dirty="0" smtClean="0"/>
              <a:t>Learning is boring.</a:t>
            </a:r>
          </a:p>
          <a:p>
            <a:r>
              <a:rPr lang="en-US" dirty="0" smtClean="0"/>
              <a:t>I can’t do this.</a:t>
            </a:r>
          </a:p>
          <a:p>
            <a:r>
              <a:rPr lang="en-US" dirty="0" smtClean="0"/>
              <a:t>I give up!</a:t>
            </a:r>
          </a:p>
          <a:p>
            <a:r>
              <a:rPr lang="en-US" dirty="0" smtClean="0"/>
              <a:t>I’m not smart enough.</a:t>
            </a:r>
          </a:p>
          <a:p>
            <a:r>
              <a:rPr lang="en-US" dirty="0" smtClean="0"/>
              <a:t>I don’t care.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2974">
        <p:fade/>
      </p:transition>
    </mc:Choice>
    <mc:Fallback>
      <p:transition spd="med" advTm="1929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	Skipping is Fun!</a:t>
            </a:r>
            <a:endParaRPr lang="en-US" dirty="0"/>
          </a:p>
        </p:txBody>
      </p:sp>
      <p:pic>
        <p:nvPicPr>
          <p:cNvPr id="3" name="tgUDYOlgx1M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810000" y="2143125"/>
            <a:ext cx="4572000" cy="25717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807">
        <p:fade/>
      </p:transition>
    </mc:Choice>
    <mc:Fallback>
      <p:transition spd="med" advTm="218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017519" y="2514599"/>
            <a:ext cx="52120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Today’s Celebrations and Jokes!</a:t>
            </a:r>
            <a:endParaRPr lang="en-US" sz="4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1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3537">
        <p:fade/>
      </p:transition>
    </mc:Choice>
    <mc:Fallback>
      <p:transition spd="med" advTm="123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168</TotalTime>
  <Words>183</Words>
  <Application>Microsoft Office PowerPoint</Application>
  <PresentationFormat>Widescreen</PresentationFormat>
  <Paragraphs>27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Children Friends 16x9</vt:lpstr>
      <vt:lpstr>K-2 Morning Meeting Day 10!</vt:lpstr>
      <vt:lpstr>Beautiful Oops!</vt:lpstr>
      <vt:lpstr>Mistakes: How Can WE Turn Them Around?</vt:lpstr>
      <vt:lpstr>What is Your Attitude?</vt:lpstr>
      <vt:lpstr>    Skipping is Fun!</vt:lpstr>
      <vt:lpstr>PowerPoint Presentation</vt:lpstr>
      <vt:lpstr>Add a Slide Title - 5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K-2 Morning Meeting Day 10!</dc:title>
  <dc:creator>Page, Krista (ASD-N)</dc:creator>
  <cp:keywords/>
  <cp:lastModifiedBy>Page, Krista (ASD-N)</cp:lastModifiedBy>
  <cp:revision>4</cp:revision>
  <dcterms:created xsi:type="dcterms:W3CDTF">2020-09-24T16:28:47Z</dcterms:created>
  <dcterms:modified xsi:type="dcterms:W3CDTF">2020-09-24T19:16:57Z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