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57" r:id="rId5"/>
    <p:sldId id="269" r:id="rId6"/>
    <p:sldId id="275" r:id="rId7"/>
    <p:sldId id="272" r:id="rId8"/>
    <p:sldId id="27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9/27/2020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K-2 Morning Meeting Day 11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Mistakes; Big and Small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716">
        <p:fade/>
      </p:transition>
    </mc:Choice>
    <mc:Fallback>
      <p:transition spd="med" advTm="417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Small Mistakes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forgot my lunch.</a:t>
            </a:r>
          </a:p>
          <a:p>
            <a:r>
              <a:rPr lang="en-US" dirty="0" smtClean="0"/>
              <a:t>I lost my lunch money.</a:t>
            </a:r>
          </a:p>
          <a:p>
            <a:r>
              <a:rPr lang="en-US" dirty="0" smtClean="0"/>
              <a:t>I can’t skip yet.</a:t>
            </a:r>
          </a:p>
          <a:p>
            <a:r>
              <a:rPr lang="en-US" dirty="0" smtClean="0"/>
              <a:t>I can’t tie my shoe.</a:t>
            </a:r>
          </a:p>
          <a:p>
            <a:r>
              <a:rPr lang="en-US" dirty="0" smtClean="0"/>
              <a:t>I don’t have anyone to play with at recess.</a:t>
            </a:r>
          </a:p>
          <a:p>
            <a:r>
              <a:rPr lang="en-US" dirty="0" smtClean="0"/>
              <a:t>I missed my bus.</a:t>
            </a:r>
          </a:p>
          <a:p>
            <a:r>
              <a:rPr lang="en-US" dirty="0" smtClean="0"/>
              <a:t>I don’t know the answer….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4130">
        <p:fade/>
      </p:transition>
    </mc:Choice>
    <mc:Fallback>
      <p:transition spd="med" advTm="194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Big Mistakes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took something that wasn’t mine.</a:t>
            </a:r>
          </a:p>
          <a:p>
            <a:r>
              <a:rPr lang="en-US" dirty="0" smtClean="0"/>
              <a:t>I lied to a friend, parents, teacher.</a:t>
            </a:r>
          </a:p>
          <a:p>
            <a:r>
              <a:rPr lang="en-US" dirty="0" smtClean="0"/>
              <a:t>I bullied someone.</a:t>
            </a:r>
          </a:p>
          <a:p>
            <a:r>
              <a:rPr lang="en-US" dirty="0" smtClean="0"/>
              <a:t>I made fun of someone and embarrassed them in front of friends.</a:t>
            </a:r>
          </a:p>
          <a:p>
            <a:r>
              <a:rPr lang="en-US" dirty="0" smtClean="0"/>
              <a:t>I vandalized something.</a:t>
            </a:r>
          </a:p>
          <a:p>
            <a:r>
              <a:rPr lang="en-US" dirty="0" smtClean="0"/>
              <a:t>I hurt someone on purpose.</a:t>
            </a:r>
          </a:p>
          <a:p>
            <a:r>
              <a:rPr lang="en-US" dirty="0" smtClean="0"/>
              <a:t>I spread a rumor about someone.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1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4108">
        <p:fade/>
      </p:transition>
    </mc:Choice>
    <mc:Fallback>
      <p:transition spd="med" advTm="3641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Do I Fix My Mistakes?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1600200" y="2057400"/>
            <a:ext cx="8915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 problems can be solved easily, usually by yourself or with the help of a friend.</a:t>
            </a:r>
          </a:p>
          <a:p>
            <a:endParaRPr lang="en-US" dirty="0"/>
          </a:p>
          <a:p>
            <a:r>
              <a:rPr lang="en-US" dirty="0" smtClean="0"/>
              <a:t>Small problems don’t take long to solve.</a:t>
            </a:r>
          </a:p>
          <a:p>
            <a:endParaRPr lang="en-US" dirty="0"/>
          </a:p>
          <a:p>
            <a:r>
              <a:rPr lang="en-US" dirty="0" smtClean="0"/>
              <a:t>Big problems take a long time to solve because people have lost trust in you.</a:t>
            </a:r>
          </a:p>
          <a:p>
            <a:endParaRPr lang="en-US" dirty="0"/>
          </a:p>
          <a:p>
            <a:r>
              <a:rPr lang="en-US" dirty="0" smtClean="0"/>
              <a:t>You have to work very hard to fix these big mistakes and earn people’s trust again.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880">
        <p:fade/>
      </p:transition>
    </mc:Choice>
    <mc:Fallback>
      <p:transition spd="med" advTm="36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788919" y="2362199"/>
            <a:ext cx="6736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Today’s Celebrations and Jokes</a:t>
            </a:r>
            <a:endParaRPr lang="en-US" sz="4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1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044">
        <p:fade/>
      </p:transition>
    </mc:Choice>
    <mc:Fallback>
      <p:transition spd="med" advTm="580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33</TotalTime>
  <Words>178</Words>
  <Application>Microsoft Office PowerPoint</Application>
  <PresentationFormat>Widescreen</PresentationFormat>
  <Paragraphs>27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Times New Roman</vt:lpstr>
      <vt:lpstr>Children Friends 16x9</vt:lpstr>
      <vt:lpstr>K-2 Morning Meeting Day 11</vt:lpstr>
      <vt:lpstr>Small Mistakes</vt:lpstr>
      <vt:lpstr>Big Mistakes</vt:lpstr>
      <vt:lpstr>How Do I Fix My Mistakes?</vt:lpstr>
      <vt:lpstr>PowerPoint Presentation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K-2 Morning Meeting Day 11</dc:title>
  <dc:creator>Page, Krista (ASD-N)</dc:creator>
  <cp:keywords/>
  <cp:lastModifiedBy>Page, Krista (ASD-N)</cp:lastModifiedBy>
  <cp:revision>3</cp:revision>
  <dcterms:created xsi:type="dcterms:W3CDTF">2020-09-27T22:30:33Z</dcterms:created>
  <dcterms:modified xsi:type="dcterms:W3CDTF">2020-09-27T23:03:41Z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