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9" r:id="rId7"/>
    <p:sldId id="275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Girl Who Never Made Mistakes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986">
        <p:fade/>
      </p:transition>
    </mc:Choice>
    <mc:Fallback>
      <p:transition spd="med" advTm="32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07274"/>
            <a:ext cx="7315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Feel When You Make a Mistake?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our </a:t>
            </a:r>
            <a:r>
              <a:rPr lang="en-US" dirty="0" smtClean="0"/>
              <a:t>mistakes we can learn a lot.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746">
        <p:fade/>
      </p:transition>
    </mc:Choice>
    <mc:Fallback>
      <p:transition spd="med" advTm="26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Girls Who Never Made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story or watch the read aloud on </a:t>
            </a:r>
            <a:r>
              <a:rPr lang="en-US" dirty="0" err="1" smtClean="0"/>
              <a:t>youtube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did Beatrice feel about not making mistakes?</a:t>
            </a:r>
          </a:p>
          <a:p>
            <a:r>
              <a:rPr lang="en-US" dirty="0" smtClean="0"/>
              <a:t>What was she really good at doing?</a:t>
            </a:r>
          </a:p>
          <a:p>
            <a:r>
              <a:rPr lang="en-US" dirty="0" smtClean="0"/>
              <a:t>What was her big mistake?</a:t>
            </a:r>
          </a:p>
          <a:p>
            <a:r>
              <a:rPr lang="en-US" dirty="0" smtClean="0"/>
              <a:t>How did she handle this mistake? What did she do?</a:t>
            </a:r>
          </a:p>
          <a:p>
            <a:r>
              <a:rPr lang="en-US" dirty="0" smtClean="0"/>
              <a:t>What was the big lesson Beatrice learned from her mistake?</a:t>
            </a:r>
          </a:p>
          <a:p>
            <a:r>
              <a:rPr lang="en-US" dirty="0" smtClean="0"/>
              <a:t>What did she do the next day?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614">
        <p:fade/>
      </p:transition>
    </mc:Choice>
    <mc:Fallback>
      <p:transition spd="med" advTm="556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When You Make a Big Mistake?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the end of the world?</a:t>
            </a:r>
          </a:p>
          <a:p>
            <a:r>
              <a:rPr lang="en-US" dirty="0" smtClean="0"/>
              <a:t>Are you able to laugh at yourself?</a:t>
            </a:r>
          </a:p>
          <a:p>
            <a:r>
              <a:rPr lang="en-US" dirty="0" smtClean="0"/>
              <a:t>Are you brave enough to TRY again?</a:t>
            </a:r>
          </a:p>
          <a:p>
            <a:r>
              <a:rPr lang="en-US" dirty="0" smtClean="0"/>
              <a:t>Are you afraid of making mistakes? What do you think will happen if you make a mistake?</a:t>
            </a:r>
          </a:p>
          <a:p>
            <a:r>
              <a:rPr lang="en-US" dirty="0" smtClean="0"/>
              <a:t>Can you learn from making your mistake?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314">
        <p:fade/>
      </p:transition>
    </mc:Choice>
    <mc:Fallback>
      <p:transition spd="med" advTm="50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Doing your best is the best you can do!</a:t>
            </a:r>
          </a:p>
          <a:p>
            <a:r>
              <a:rPr lang="en-US" dirty="0" smtClean="0"/>
              <a:t>If you make a mistake….</a:t>
            </a:r>
          </a:p>
          <a:p>
            <a:r>
              <a:rPr lang="en-US" dirty="0" smtClean="0"/>
              <a:t>Don’t cry, because it’s over, Smile because it happened (Dr. Seuss)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one is good at everything, but everyone is good at something!</a:t>
            </a:r>
          </a:p>
          <a:p>
            <a:r>
              <a:rPr lang="en-US" dirty="0" smtClean="0"/>
              <a:t>When you make a mistake, remember you have to make it in order to get good at what you are doing.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128">
        <p:fade/>
      </p:transition>
    </mc:Choice>
    <mc:Fallback>
      <p:transition spd="med" advTm="52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</a:t>
            </a:r>
            <a:r>
              <a:rPr lang="en-US" dirty="0"/>
              <a:t> </a:t>
            </a:r>
            <a:r>
              <a:rPr lang="en-US" dirty="0" smtClean="0"/>
              <a:t>Celebrations and Jokes!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414">
        <p:fade/>
      </p:transition>
    </mc:Choice>
    <mc:Fallback>
      <p:transition spd="med" advTm="1084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629</TotalTime>
  <Words>239</Words>
  <Application>Microsoft Office PowerPoint</Application>
  <PresentationFormat>Widescreen</PresentationFormat>
  <Paragraphs>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Children Friends 16x9</vt:lpstr>
      <vt:lpstr>K-2 Morning Meeting Day 12</vt:lpstr>
      <vt:lpstr>How Do You Feel When You Make a Mistake?</vt:lpstr>
      <vt:lpstr>The Girls Who Never Made Mistakes</vt:lpstr>
      <vt:lpstr>What Do You Do When You Make a Big Mistake?</vt:lpstr>
      <vt:lpstr>Remember…</vt:lpstr>
      <vt:lpstr>Today’s  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12</dc:title>
  <dc:creator>Page, Krista (ASD-N)</dc:creator>
  <cp:keywords/>
  <cp:lastModifiedBy>Page, Krista (ASD-N)</cp:lastModifiedBy>
  <cp:revision>4</cp:revision>
  <dcterms:created xsi:type="dcterms:W3CDTF">2020-09-28T12:03:11Z</dcterms:created>
  <dcterms:modified xsi:type="dcterms:W3CDTF">2020-09-28T22:32:53Z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