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7" r:id="rId5"/>
    <p:sldId id="258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Your Best Takes Your Time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345">
        <p:fade/>
      </p:transition>
    </mc:Choice>
    <mc:Fallback>
      <p:transition spd="med" advTm="37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you do Your Best When You Do Your Work?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 it Make You Feel?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30">
        <p:fade/>
      </p:transition>
    </mc:Choice>
    <mc:Fallback>
      <p:transition spd="med" advTm="12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is an Experiment for Your Class to Try…..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teacher will hand you a coloring sheet.</a:t>
            </a:r>
          </a:p>
          <a:p>
            <a:r>
              <a:rPr lang="en-US" dirty="0" smtClean="0"/>
              <a:t>When she says go, you will have only 30 seconds to color the entire picture.</a:t>
            </a:r>
          </a:p>
          <a:p>
            <a:r>
              <a:rPr lang="en-US" dirty="0" smtClean="0"/>
              <a:t>GO!</a:t>
            </a:r>
          </a:p>
          <a:p>
            <a:r>
              <a:rPr lang="en-US" dirty="0" smtClean="0"/>
              <a:t>Question: What did it sound like in class when you were doing the coloring?</a:t>
            </a:r>
          </a:p>
          <a:p>
            <a:r>
              <a:rPr lang="en-US" dirty="0" smtClean="0"/>
              <a:t>Question: Does your picture look nice?</a:t>
            </a:r>
          </a:p>
          <a:p>
            <a:r>
              <a:rPr lang="en-US" dirty="0" smtClean="0"/>
              <a:t>Question: Did you remember to put your name on it?</a:t>
            </a:r>
          </a:p>
          <a:p>
            <a:r>
              <a:rPr lang="en-US" dirty="0" smtClean="0"/>
              <a:t>Are you proud of this work? Would you want to show it off?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746">
        <p:fade/>
      </p:transition>
    </mc:Choice>
    <mc:Fallback>
      <p:transition spd="med" advTm="97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 That is Not Your Best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rushed job</a:t>
            </a:r>
          </a:p>
          <a:p>
            <a:r>
              <a:rPr lang="en-US" dirty="0" smtClean="0"/>
              <a:t>You forget your name.</a:t>
            </a:r>
          </a:p>
          <a:p>
            <a:r>
              <a:rPr lang="en-US" dirty="0" smtClean="0"/>
              <a:t>It might be wrinkled or ripped.</a:t>
            </a:r>
          </a:p>
          <a:p>
            <a:r>
              <a:rPr lang="en-US" dirty="0" smtClean="0"/>
              <a:t>It isn’t neat.</a:t>
            </a:r>
          </a:p>
          <a:p>
            <a:r>
              <a:rPr lang="en-US" dirty="0" smtClean="0"/>
              <a:t>It may be all wrong.</a:t>
            </a:r>
          </a:p>
          <a:p>
            <a:r>
              <a:rPr lang="en-US" dirty="0" smtClean="0"/>
              <a:t>It shows you don’t care about your work.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are not proud of your work.</a:t>
            </a:r>
          </a:p>
          <a:p>
            <a:r>
              <a:rPr lang="en-US" dirty="0" smtClean="0"/>
              <a:t>You probably forgot to do it and are rushing so you won’t get in trouble.</a:t>
            </a:r>
          </a:p>
          <a:p>
            <a:r>
              <a:rPr lang="en-US" dirty="0" smtClean="0"/>
              <a:t>You know you won’t get a good grade.</a:t>
            </a:r>
          </a:p>
          <a:p>
            <a:r>
              <a:rPr lang="en-US" dirty="0" smtClean="0"/>
              <a:t>You are embarrassed by the work.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566">
        <p:fade/>
      </p:transition>
    </mc:Choice>
    <mc:Fallback>
      <p:transition spd="med" advTm="64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for Doing Good Work, or Great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take your time.</a:t>
            </a:r>
          </a:p>
          <a:p>
            <a:r>
              <a:rPr lang="en-US" dirty="0" smtClean="0"/>
              <a:t>You plan before you start.</a:t>
            </a:r>
          </a:p>
          <a:p>
            <a:r>
              <a:rPr lang="en-US" dirty="0" smtClean="0"/>
              <a:t>You try your best.</a:t>
            </a:r>
          </a:p>
          <a:p>
            <a:r>
              <a:rPr lang="en-US" dirty="0" smtClean="0"/>
              <a:t>You get help if you need it.</a:t>
            </a:r>
          </a:p>
          <a:p>
            <a:r>
              <a:rPr lang="en-US" dirty="0" smtClean="0"/>
              <a:t>You follow all the directions.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Great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You do everything that you would do for completing Good work and…</a:t>
            </a:r>
          </a:p>
          <a:p>
            <a:r>
              <a:rPr lang="en-US" dirty="0" smtClean="0"/>
              <a:t>You Go way beyond what the teacher expects you to do.</a:t>
            </a:r>
          </a:p>
          <a:p>
            <a:r>
              <a:rPr lang="en-US" dirty="0" smtClean="0"/>
              <a:t>You are creative!</a:t>
            </a:r>
          </a:p>
          <a:p>
            <a:r>
              <a:rPr lang="en-US" dirty="0" smtClean="0"/>
              <a:t>You know when you hand your work in that it is A+ work!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6487">
        <p:fade/>
      </p:transition>
    </mc:Choice>
    <mc:Fallback>
      <p:transition spd="med" advTm="166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Today’s Celebrations and Jokes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711">
        <p:fade/>
      </p:transition>
    </mc:Choice>
    <mc:Fallback>
      <p:transition spd="med" advTm="46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643</TotalTime>
  <Words>288</Words>
  <Application>Microsoft Office PowerPoint</Application>
  <PresentationFormat>Widescreen</PresentationFormat>
  <Paragraphs>36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Children Friends 16x9</vt:lpstr>
      <vt:lpstr>K-2 Morning Meeting Day 13</vt:lpstr>
      <vt:lpstr>Do you do Your Best When You Do Your Work?</vt:lpstr>
      <vt:lpstr>Here is an Experiment for Your Class to Try…..</vt:lpstr>
      <vt:lpstr>Work That is Not Your Best</vt:lpstr>
      <vt:lpstr>Rules for Doing Good Work, or Great Work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13</dc:title>
  <dc:creator>Page, Krista (ASD-N)</dc:creator>
  <cp:keywords/>
  <cp:lastModifiedBy>Page, Krista (ASD-N)</cp:lastModifiedBy>
  <cp:revision>4</cp:revision>
  <dcterms:created xsi:type="dcterms:W3CDTF">2020-09-28T12:27:04Z</dcterms:created>
  <dcterms:modified xsi:type="dcterms:W3CDTF">2020-09-29T23:03:41Z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