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D9DF-DD0F-4926-A158-053C15E92868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7A2AF-D7F9-4303-8137-72310CB4E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77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D9DF-DD0F-4926-A158-053C15E92868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7A2AF-D7F9-4303-8137-72310CB4E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765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D9DF-DD0F-4926-A158-053C15E92868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7A2AF-D7F9-4303-8137-72310CB4E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3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D9DF-DD0F-4926-A158-053C15E92868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7A2AF-D7F9-4303-8137-72310CB4E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233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D9DF-DD0F-4926-A158-053C15E92868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7A2AF-D7F9-4303-8137-72310CB4E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D9DF-DD0F-4926-A158-053C15E92868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7A2AF-D7F9-4303-8137-72310CB4E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89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D9DF-DD0F-4926-A158-053C15E92868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7A2AF-D7F9-4303-8137-72310CB4E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210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D9DF-DD0F-4926-A158-053C15E92868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7A2AF-D7F9-4303-8137-72310CB4E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28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D9DF-DD0F-4926-A158-053C15E92868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7A2AF-D7F9-4303-8137-72310CB4E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41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D9DF-DD0F-4926-A158-053C15E92868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7A2AF-D7F9-4303-8137-72310CB4E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6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D9DF-DD0F-4926-A158-053C15E92868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7A2AF-D7F9-4303-8137-72310CB4E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229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AD9DF-DD0F-4926-A158-053C15E92868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7A2AF-D7F9-4303-8137-72310CB4E2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95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K-2 Morning Meeting Day 14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Doing Your Best Everyday!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02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125"/>
    </mc:Choice>
    <mc:Fallback>
      <p:transition spd="slow" advTm="171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Let’s Review How To Do Our Best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your time.</a:t>
            </a:r>
          </a:p>
          <a:p>
            <a:r>
              <a:rPr lang="en-US" dirty="0" smtClean="0"/>
              <a:t>Plan before you start.</a:t>
            </a:r>
          </a:p>
          <a:p>
            <a:r>
              <a:rPr lang="en-US" dirty="0" smtClean="0"/>
              <a:t>Stay focused on the job.</a:t>
            </a:r>
          </a:p>
          <a:p>
            <a:r>
              <a:rPr lang="en-US" dirty="0" smtClean="0"/>
              <a:t>Get help if you need it.</a:t>
            </a:r>
          </a:p>
          <a:p>
            <a:r>
              <a:rPr lang="en-US" dirty="0" smtClean="0"/>
              <a:t>Follow all the directions.</a:t>
            </a:r>
          </a:p>
          <a:p>
            <a:r>
              <a:rPr lang="en-US" dirty="0" smtClean="0"/>
              <a:t>Look it over before you hand it in; Is this your best work?</a:t>
            </a:r>
          </a:p>
          <a:p>
            <a:r>
              <a:rPr lang="en-US" dirty="0" smtClean="0"/>
              <a:t>Strive to go beyond the teacher’s expectations.</a:t>
            </a:r>
          </a:p>
          <a:p>
            <a:r>
              <a:rPr lang="en-US" dirty="0" smtClean="0"/>
              <a:t>Be proud of the job you do; don’t hand it in until you are proud.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855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1266"/>
    </mc:Choice>
    <mc:Fallback>
      <p:transition spd="slow" advTm="1212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Today’s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are going to get the same coloring sheet you got yesterday but today, you are going to do ‘GREAT’/ “A+” work.</a:t>
            </a:r>
          </a:p>
          <a:p>
            <a:r>
              <a:rPr lang="en-US" dirty="0" smtClean="0"/>
              <a:t>Plan first- How can you make this something special that surprises your teacher? (Think outside the box)</a:t>
            </a:r>
          </a:p>
          <a:p>
            <a:r>
              <a:rPr lang="en-US" dirty="0" smtClean="0"/>
              <a:t>Start your work.</a:t>
            </a:r>
          </a:p>
          <a:p>
            <a:r>
              <a:rPr lang="en-US" dirty="0" smtClean="0"/>
              <a:t>Take your time and do your best work.</a:t>
            </a:r>
          </a:p>
          <a:p>
            <a:r>
              <a:rPr lang="en-US" dirty="0" smtClean="0"/>
              <a:t>Please keep this coloring sheet safe. On Monday, Oct 5</a:t>
            </a:r>
            <a:r>
              <a:rPr lang="en-US" baseline="30000" dirty="0" smtClean="0"/>
              <a:t>th</a:t>
            </a:r>
            <a:r>
              <a:rPr lang="en-US" dirty="0" smtClean="0"/>
              <a:t>, we will show off our A+ work!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089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381"/>
    </mc:Choice>
    <mc:Fallback>
      <p:transition spd="slow" advTm="853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Todays Celebrations and Jokes!</a:t>
            </a:r>
            <a:endParaRPr lang="en-US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605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1415"/>
    </mc:Choice>
    <mc:Fallback>
      <p:transition spd="slow" advTm="1414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175</Words>
  <Application>Microsoft Office PowerPoint</Application>
  <PresentationFormat>Widescreen</PresentationFormat>
  <Paragraphs>18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K-2 Morning Meeting Day 14</vt:lpstr>
      <vt:lpstr>Let’s Review How To Do Our Best Work</vt:lpstr>
      <vt:lpstr>Today’s Challenge</vt:lpstr>
      <vt:lpstr>Todays Celebrations and Jokes!</vt:lpstr>
    </vt:vector>
  </TitlesOfParts>
  <Company>Anglophone School Districts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K-2 Morning Meeting Day 14</dc:title>
  <dc:creator>Page, Krista (ASD-N)</dc:creator>
  <cp:lastModifiedBy>Page, Krista (ASD-N)</cp:lastModifiedBy>
  <cp:revision>4</cp:revision>
  <dcterms:created xsi:type="dcterms:W3CDTF">2020-09-30T15:32:42Z</dcterms:created>
  <dcterms:modified xsi:type="dcterms:W3CDTF">2020-09-30T22:50:48Z</dcterms:modified>
</cp:coreProperties>
</file>