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7" r:id="rId5"/>
    <p:sldId id="269" r:id="rId6"/>
    <p:sldId id="270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ABC’s of Mindset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355">
        <p:fade/>
      </p:transition>
    </mc:Choice>
    <mc:Fallback>
      <p:transition spd="med" advTm="2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ABC’s Of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remember </a:t>
            </a:r>
            <a:r>
              <a:rPr lang="en-US" dirty="0" err="1" smtClean="0"/>
              <a:t>A,B,C,D,E,and</a:t>
            </a:r>
            <a:r>
              <a:rPr lang="en-US" dirty="0" smtClean="0"/>
              <a:t> F?</a:t>
            </a:r>
          </a:p>
          <a:p>
            <a:r>
              <a:rPr lang="en-US" dirty="0" smtClean="0"/>
              <a:t>G is for Getting better takes time. (and practice)</a:t>
            </a:r>
          </a:p>
          <a:p>
            <a:r>
              <a:rPr lang="en-US" dirty="0" smtClean="0"/>
              <a:t>H is for  ‘How can I build on my Strengths?’</a:t>
            </a:r>
          </a:p>
          <a:p>
            <a:r>
              <a:rPr lang="en-US" dirty="0" smtClean="0"/>
              <a:t>I is for ‘I can choose a growth mindset.’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727">
        <p:fade/>
      </p:transition>
    </mc:Choice>
    <mc:Fallback>
      <p:transition spd="med" advTm="53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Getting Better and Building on My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secret to getting better…..</a:t>
            </a:r>
          </a:p>
          <a:p>
            <a:r>
              <a:rPr lang="en-US" dirty="0" smtClean="0"/>
              <a:t>Practice, practice, practice</a:t>
            </a:r>
          </a:p>
          <a:p>
            <a:r>
              <a:rPr lang="en-US" dirty="0" smtClean="0"/>
              <a:t>Asking for help or advice</a:t>
            </a:r>
          </a:p>
          <a:p>
            <a:r>
              <a:rPr lang="en-US" dirty="0" smtClean="0"/>
              <a:t>Keeping a positive attitude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51751"/>
            <a:ext cx="4389120" cy="34747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need to Build on your Strengths.</a:t>
            </a:r>
          </a:p>
          <a:p>
            <a:r>
              <a:rPr lang="en-US" dirty="0" smtClean="0"/>
              <a:t>We all have strengths; we need to recognize what they are.</a:t>
            </a:r>
          </a:p>
          <a:p>
            <a:r>
              <a:rPr lang="en-US" dirty="0" smtClean="0"/>
              <a:t>Look at you “I Can” page. How did you become good at doing these things?</a:t>
            </a:r>
          </a:p>
          <a:p>
            <a:r>
              <a:rPr lang="en-US" dirty="0" smtClean="0"/>
              <a:t>How can you use your strengths and skills now to help with your new challenges?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2871">
        <p:fade/>
      </p:transition>
    </mc:Choice>
    <mc:Fallback>
      <p:transition spd="med" advTm="212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 Can Choose a Growth Mindset!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981200"/>
            <a:ext cx="8153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look at your growth </a:t>
            </a:r>
            <a:r>
              <a:rPr lang="en-US" dirty="0"/>
              <a:t>m</a:t>
            </a:r>
            <a:r>
              <a:rPr lang="en-US" dirty="0" smtClean="0"/>
              <a:t>indset brain from yesterday.</a:t>
            </a:r>
          </a:p>
          <a:p>
            <a:r>
              <a:rPr lang="en-US" dirty="0" smtClean="0"/>
              <a:t> Do you believe you can? </a:t>
            </a:r>
          </a:p>
          <a:p>
            <a:r>
              <a:rPr lang="en-US" dirty="0" smtClean="0"/>
              <a:t>Do you put in the right effort? </a:t>
            </a:r>
          </a:p>
          <a:p>
            <a:r>
              <a:rPr lang="en-US" dirty="0" smtClean="0"/>
              <a:t>Are you trying your best? </a:t>
            </a:r>
          </a:p>
          <a:p>
            <a:r>
              <a:rPr lang="en-US" dirty="0" smtClean="0"/>
              <a:t>Are you focused on your task?</a:t>
            </a:r>
          </a:p>
          <a:p>
            <a:r>
              <a:rPr lang="en-US" dirty="0" smtClean="0"/>
              <a:t> Are you learning  something new?</a:t>
            </a:r>
          </a:p>
          <a:p>
            <a:r>
              <a:rPr lang="en-US" dirty="0" smtClean="0"/>
              <a:t> Do you believe your hard work will pay off?</a:t>
            </a:r>
          </a:p>
          <a:p>
            <a:r>
              <a:rPr lang="en-US" dirty="0" smtClean="0"/>
              <a:t> Are you taking your time?</a:t>
            </a:r>
          </a:p>
          <a:p>
            <a:r>
              <a:rPr lang="en-US" dirty="0" smtClean="0"/>
              <a:t> Are you learning from your mistakes?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you don’t give up you will </a:t>
            </a:r>
            <a:r>
              <a:rPr lang="en-US" sz="2800" b="1" dirty="0" smtClean="0"/>
              <a:t>succeed</a:t>
            </a:r>
            <a:endParaRPr lang="en-US" sz="28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9905">
        <p:fade/>
      </p:transition>
    </mc:Choice>
    <mc:Fallback>
      <p:transition spd="med" advTm="149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560318" y="1219200"/>
            <a:ext cx="597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Today’s Celebrations and Jokes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482">
        <p:fade/>
      </p:transition>
    </mc:Choice>
    <mc:Fallback>
      <p:transition spd="med" advTm="63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64</TotalTime>
  <Words>225</Words>
  <Application>Microsoft Office PowerPoint</Application>
  <PresentationFormat>Widescreen</PresentationFormat>
  <Paragraphs>29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Children Friends 16x9</vt:lpstr>
      <vt:lpstr>K-2 Morning Meeting Day 7</vt:lpstr>
      <vt:lpstr>ABC’s Of Mindset</vt:lpstr>
      <vt:lpstr>Getting Better and Building on My Strengths</vt:lpstr>
      <vt:lpstr>I Can Choose a Growth Mindset!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7</dc:title>
  <dc:creator>Page, Krista (ASD-N)</dc:creator>
  <cp:keywords/>
  <cp:lastModifiedBy>Page, Krista (ASD-N)</cp:lastModifiedBy>
  <cp:revision>3</cp:revision>
  <dcterms:created xsi:type="dcterms:W3CDTF">2020-09-20T17:01:43Z</dcterms:created>
  <dcterms:modified xsi:type="dcterms:W3CDTF">2020-09-21T19:33:17Z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