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57" r:id="rId5"/>
    <p:sldId id="258" r:id="rId6"/>
    <p:sldId id="269" r:id="rId7"/>
    <p:sldId id="275" r:id="rId8"/>
    <p:sldId id="276" r:id="rId9"/>
    <p:sldId id="277" r:id="rId10"/>
    <p:sldId id="272" r:id="rId11"/>
    <p:sldId id="273"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3" d="100"/>
          <a:sy n="73" d="100"/>
        </p:scale>
        <p:origin x="618" y="72"/>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BE2AAA-2CC7-4F9C-A8C6-8B9F2A3E9EF0}" type="datetimeFigureOut">
              <a:rPr lang="en-US" smtClean="0"/>
              <a:t>9/22/2020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ADBA-1AC7-4CD6-8AFF-4E8087BA5487}" type="datetimeFigureOut">
              <a:rPr lang="en-US" smtClean="0"/>
              <a:t>9/22/2020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smtClean="0"/>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smtClean="0"/>
              <a:t>Click to edit Master title style</a:t>
            </a:r>
            <a:endParaRPr lang="en-US"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smtClean="0"/>
              <a:t>Click to edit Master title style</a:t>
            </a:r>
            <a:endParaRPr lang="en-US"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smtClean="0"/>
              <a:t>Click to edit Master title style</a:t>
            </a:r>
            <a:endParaRPr lang="en-US"/>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9/22/2020</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9/22/2020</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9/22/2020</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smtClean="0"/>
              <a:t>Click to edit Master title style</a:t>
            </a:r>
            <a:endParaRPr lang="en-US"/>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825625"/>
            <a:ext cx="4389120" cy="34747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9/22/2020</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9/22/2020</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9/22/2020</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9/22/2020</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9/22/2020</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smtClean="0"/>
              <a:t>Click to edit Master title style</a:t>
            </a:r>
            <a:endParaRPr lang="en-US"/>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9/22/2020</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smtClean="0"/>
              <a:t>Click to edit Master title style</a:t>
            </a:r>
            <a:endParaRPr lang="en-US"/>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9/22/2020</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hyperlink" Target="https://www.bing.com/videos/search?q=how+to+skip&amp;docid=608048969994733539&amp;mid=6DE517F8A51099B5468D6DE517F8A51099B5468D&amp;view=detail&amp;FORM=VIRE"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K-2 Morning Meeting Day 8</a:t>
            </a:r>
            <a:endParaRPr lang="en-US" dirty="0"/>
          </a:p>
        </p:txBody>
      </p:sp>
      <p:sp>
        <p:nvSpPr>
          <p:cNvPr id="3" name="Subtitle 2"/>
          <p:cNvSpPr>
            <a:spLocks noGrp="1"/>
          </p:cNvSpPr>
          <p:nvPr>
            <p:ph type="subTitle" idx="1"/>
          </p:nvPr>
        </p:nvSpPr>
        <p:spPr/>
        <p:txBody>
          <a:bodyPr/>
          <a:lstStyle/>
          <a:p>
            <a:r>
              <a:rPr lang="en-US" dirty="0" smtClean="0"/>
              <a:t>Mindset: It Makes a Difference!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8047096"/>
      </p:ext>
    </p:extLst>
  </p:cSld>
  <p:clrMapOvr>
    <a:masterClrMapping/>
  </p:clrMapOvr>
  <mc:AlternateContent xmlns:mc="http://schemas.openxmlformats.org/markup-compatibility/2006">
    <mc:Choice xmlns:p14="http://schemas.microsoft.com/office/powerpoint/2010/main" Requires="p14">
      <p:transition spd="med" p14:dur="700" advTm="12696">
        <p:fade/>
      </p:transition>
    </mc:Choice>
    <mc:Fallback>
      <p:transition spd="med" advTm="126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Skipping Challenge!</a:t>
            </a:r>
            <a:endParaRPr lang="en-US" dirty="0"/>
          </a:p>
        </p:txBody>
      </p:sp>
      <p:sp>
        <p:nvSpPr>
          <p:cNvPr id="3" name="Text Placeholder 2"/>
          <p:cNvSpPr>
            <a:spLocks noGrp="1"/>
          </p:cNvSpPr>
          <p:nvPr>
            <p:ph type="body" idx="1"/>
          </p:nvPr>
        </p:nvSpPr>
        <p:spPr/>
        <p:txBody>
          <a:bodyPr/>
          <a:lstStyle/>
          <a:p>
            <a:r>
              <a:rPr lang="en-US" dirty="0" smtClean="0"/>
              <a:t>How </a:t>
            </a:r>
            <a:r>
              <a:rPr lang="en-US" dirty="0" err="1" smtClean="0"/>
              <a:t>Ya</a:t>
            </a:r>
            <a:r>
              <a:rPr lang="en-US" dirty="0" smtClean="0"/>
              <a:t> Doing?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4342303"/>
      </p:ext>
    </p:extLst>
  </p:cSld>
  <p:clrMapOvr>
    <a:masterClrMapping/>
  </p:clrMapOvr>
  <mc:AlternateContent xmlns:mc="http://schemas.openxmlformats.org/markup-compatibility/2006">
    <mc:Choice xmlns:p14="http://schemas.microsoft.com/office/powerpoint/2010/main" Requires="p14">
      <p:transition spd="med" p14:dur="700" advTm="19970">
        <p:fade/>
      </p:transition>
    </mc:Choice>
    <mc:Fallback>
      <p:transition spd="med" advTm="19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Mindset Helping with Our Skipping Challenge</a:t>
            </a:r>
            <a:endParaRPr lang="en-US" dirty="0"/>
          </a:p>
        </p:txBody>
      </p:sp>
      <p:sp>
        <p:nvSpPr>
          <p:cNvPr id="3" name="Content Placeholder 2"/>
          <p:cNvSpPr>
            <a:spLocks noGrp="1"/>
          </p:cNvSpPr>
          <p:nvPr>
            <p:ph idx="1"/>
          </p:nvPr>
        </p:nvSpPr>
        <p:spPr/>
        <p:txBody>
          <a:bodyPr/>
          <a:lstStyle/>
          <a:p>
            <a:r>
              <a:rPr lang="en-US" dirty="0" smtClean="0"/>
              <a:t>How are you making out with learning to skip?</a:t>
            </a:r>
          </a:p>
          <a:p>
            <a:r>
              <a:rPr lang="en-US" dirty="0" smtClean="0"/>
              <a:t>It is not easy to learn!</a:t>
            </a:r>
          </a:p>
          <a:p>
            <a:r>
              <a:rPr lang="en-US" dirty="0" smtClean="0"/>
              <a:t>Are you getting frustrated and feel like you will never learn how to do it?</a:t>
            </a:r>
          </a:p>
          <a:p>
            <a:r>
              <a:rPr lang="en-US" dirty="0" smtClean="0"/>
              <a:t>I picked skipping because I wanted everyone to have a hard time with a challenge…. Even the adults!</a:t>
            </a:r>
          </a:p>
          <a:p>
            <a:r>
              <a:rPr lang="en-US" dirty="0" smtClean="0"/>
              <a:t>There are a lot of different steps to skipping and we have to master each step before we can put it all together and skip. Did you know that?</a:t>
            </a:r>
          </a:p>
          <a:p>
            <a:r>
              <a:rPr lang="en-US" dirty="0" smtClean="0"/>
              <a:t>When you faced this new challenge, did you have a positive, ‘I can’ attitude?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0335453"/>
      </p:ext>
    </p:extLst>
  </p:cSld>
  <p:clrMapOvr>
    <a:masterClrMapping/>
  </p:clrMapOvr>
  <mc:AlternateContent xmlns:mc="http://schemas.openxmlformats.org/markup-compatibility/2006">
    <mc:Choice xmlns:p14="http://schemas.microsoft.com/office/powerpoint/2010/main" Requires="p14">
      <p:transition spd="med" p14:dur="700" advTm="126237">
        <p:fade/>
      </p:transition>
    </mc:Choice>
    <mc:Fallback>
      <p:transition spd="med" advTm="1262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Mindset Helping with Our Skipping Challenge</a:t>
            </a:r>
            <a:endParaRPr lang="en-US" dirty="0"/>
          </a:p>
        </p:txBody>
      </p:sp>
      <p:sp>
        <p:nvSpPr>
          <p:cNvPr id="3" name="Content Placeholder 2"/>
          <p:cNvSpPr>
            <a:spLocks noGrp="1"/>
          </p:cNvSpPr>
          <p:nvPr>
            <p:ph idx="1"/>
          </p:nvPr>
        </p:nvSpPr>
        <p:spPr/>
        <p:txBody>
          <a:bodyPr/>
          <a:lstStyle/>
          <a:p>
            <a:r>
              <a:rPr lang="en-US" dirty="0" smtClean="0"/>
              <a:t>Were you brave to try skipping? Especially if it is a new skill to learn, we need to be brave to try it.</a:t>
            </a:r>
          </a:p>
          <a:p>
            <a:r>
              <a:rPr lang="en-US" dirty="0" smtClean="0"/>
              <a:t>Is skipping a big challenge for you? It probably is but don’t worry. Take this big challenge and break it down to tiny challenges (steps) and before you know it, you will be learning to skip!</a:t>
            </a:r>
          </a:p>
          <a:p>
            <a:r>
              <a:rPr lang="en-US" dirty="0" smtClean="0"/>
              <a:t>Are you trying different ways of skipping? Sometimes it is easier if you skip backwards, or have someone swing the rope for you.</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9352114"/>
      </p:ext>
    </p:extLst>
  </p:cSld>
  <p:clrMapOvr>
    <a:masterClrMapping/>
  </p:clrMapOvr>
  <mc:AlternateContent xmlns:mc="http://schemas.openxmlformats.org/markup-compatibility/2006">
    <mc:Choice xmlns:p14="http://schemas.microsoft.com/office/powerpoint/2010/main" Requires="p14">
      <p:transition spd="med" p14:dur="700" advTm="69957">
        <p:fade/>
      </p:transition>
    </mc:Choice>
    <mc:Fallback>
      <p:transition spd="med" advTm="699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Steps for Skipping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Swinging the rope the right way. Arms at your side, but swing with your wrists. Do not swing the rope with your arms over your head.</a:t>
            </a:r>
          </a:p>
          <a:p>
            <a:r>
              <a:rPr lang="en-US" dirty="0" smtClean="0"/>
              <a:t>Jumping over the rope. Jump with both feet over the rope. The rope should hit the ground so that you don’t jump high.</a:t>
            </a:r>
          </a:p>
          <a:p>
            <a:r>
              <a:rPr lang="en-US" dirty="0" smtClean="0"/>
              <a:t>Learning to start swinging from a stop position. The rope needs to be behind your feet and you gently swing it over your head.</a:t>
            </a:r>
          </a:p>
          <a:p>
            <a:r>
              <a:rPr lang="en-US" dirty="0" smtClean="0"/>
              <a:t>When you see the rope go in front of your eyes, it is time to jump with both feet. That way when your feet are off the ground, the rope will swing right under them.</a:t>
            </a:r>
          </a:p>
          <a:p>
            <a:r>
              <a:rPr lang="en-US" dirty="0" smtClean="0"/>
              <a:t>Start swinging slow, just enough to get the rope over your head and under your feet. Count how many times you can do this correctly.</a:t>
            </a:r>
          </a:p>
          <a:p>
            <a:r>
              <a:rPr lang="en-US" dirty="0" smtClean="0"/>
              <a:t>Finally, when you can do this step four or five times correctly, try doing it without stopping between swings.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9981246"/>
      </p:ext>
    </p:extLst>
  </p:cSld>
  <p:clrMapOvr>
    <a:masterClrMapping/>
  </p:clrMapOvr>
  <mc:AlternateContent xmlns:mc="http://schemas.openxmlformats.org/markup-compatibility/2006">
    <mc:Choice xmlns:p14="http://schemas.microsoft.com/office/powerpoint/2010/main" Requires="p14">
      <p:transition spd="med" p14:dur="700" advTm="137757">
        <p:fade/>
      </p:transition>
    </mc:Choice>
    <mc:Fallback>
      <p:transition spd="med" advTm="1377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Watch This!</a:t>
            </a:r>
            <a:endParaRPr lang="en-US" dirty="0"/>
          </a:p>
        </p:txBody>
      </p:sp>
      <p:sp>
        <p:nvSpPr>
          <p:cNvPr id="3" name="Content Placeholder 2"/>
          <p:cNvSpPr>
            <a:spLocks noGrp="1"/>
          </p:cNvSpPr>
          <p:nvPr>
            <p:ph idx="1"/>
          </p:nvPr>
        </p:nvSpPr>
        <p:spPr/>
        <p:txBody>
          <a:bodyPr/>
          <a:lstStyle/>
          <a:p>
            <a:r>
              <a:rPr lang="en-US" dirty="0">
                <a:hlinkClick r:id="rId4"/>
              </a:rPr>
              <a:t>https://</a:t>
            </a:r>
            <a:r>
              <a:rPr lang="en-US" dirty="0" smtClean="0">
                <a:hlinkClick r:id="rId4"/>
              </a:rPr>
              <a:t>www.bing.com/videos/search?q=how+to+skip&amp;docid=608048969994733539&amp;mid=6DE517F8A51099B5468D6DE517F8A51099B5468D&amp;view=detail&amp;FORM=VIRE</a:t>
            </a:r>
            <a:endParaRPr lang="en-US" dirty="0" smtClean="0"/>
          </a:p>
          <a:p>
            <a:r>
              <a:rPr lang="en-US" dirty="0" smtClean="0"/>
              <a:t>This link will break down how to start skipping. You just need to watch the first minute to see how to start.</a:t>
            </a:r>
          </a:p>
          <a:p>
            <a:r>
              <a:rPr lang="en-US" dirty="0" smtClean="0"/>
              <a:t>If this link does not work,  it is on </a:t>
            </a:r>
            <a:r>
              <a:rPr lang="en-US" dirty="0" err="1" smtClean="0"/>
              <a:t>Youtube</a:t>
            </a:r>
            <a:r>
              <a:rPr lang="en-US" dirty="0" smtClean="0"/>
              <a:t> and shows gymnasts skipping rope.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5402799"/>
      </p:ext>
    </p:extLst>
  </p:cSld>
  <p:clrMapOvr>
    <a:masterClrMapping/>
  </p:clrMapOvr>
  <mc:AlternateContent xmlns:mc="http://schemas.openxmlformats.org/markup-compatibility/2006">
    <mc:Choice xmlns:p14="http://schemas.microsoft.com/office/powerpoint/2010/main" Requires="p14">
      <p:transition spd="med" p14:dur="700" advTm="37487">
        <p:fade/>
      </p:transition>
    </mc:Choice>
    <mc:Fallback>
      <p:transition spd="med" advTm="37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9001"/>
            <a:ext cx="9829800" cy="1082674"/>
          </a:xfrm>
        </p:spPr>
        <p:txBody>
          <a:bodyPr/>
          <a:lstStyle/>
          <a:p>
            <a:r>
              <a:rPr lang="en-US" dirty="0" smtClean="0"/>
              <a:t>		Effort is the Key to Success!</a:t>
            </a:r>
            <a:endParaRPr lang="en-US" dirty="0"/>
          </a:p>
        </p:txBody>
      </p:sp>
      <p:sp>
        <p:nvSpPr>
          <p:cNvPr id="3" name="TextBox 2"/>
          <p:cNvSpPr txBox="1"/>
          <p:nvPr/>
        </p:nvSpPr>
        <p:spPr>
          <a:xfrm flipH="1">
            <a:off x="1600200" y="2133600"/>
            <a:ext cx="7315200" cy="2862322"/>
          </a:xfrm>
          <a:prstGeom prst="rect">
            <a:avLst/>
          </a:prstGeom>
          <a:noFill/>
        </p:spPr>
        <p:txBody>
          <a:bodyPr wrap="square" rtlCol="0">
            <a:spAutoFit/>
          </a:bodyPr>
          <a:lstStyle/>
          <a:p>
            <a:r>
              <a:rPr lang="en-US" dirty="0" smtClean="0"/>
              <a:t>You have to try your best, even when it is hard.</a:t>
            </a:r>
          </a:p>
          <a:p>
            <a:endParaRPr lang="en-US" dirty="0"/>
          </a:p>
          <a:p>
            <a:r>
              <a:rPr lang="en-US" dirty="0" smtClean="0"/>
              <a:t>You have to try again, even when you fail the first time.</a:t>
            </a:r>
          </a:p>
          <a:p>
            <a:endParaRPr lang="en-US" dirty="0"/>
          </a:p>
          <a:p>
            <a:r>
              <a:rPr lang="en-US" dirty="0" smtClean="0"/>
              <a:t>You have to practice, practice, practice.</a:t>
            </a:r>
          </a:p>
          <a:p>
            <a:endParaRPr lang="en-US" dirty="0"/>
          </a:p>
          <a:p>
            <a:r>
              <a:rPr lang="en-US" dirty="0" smtClean="0"/>
              <a:t>Take lots of breaks so you don’t get frustrated.</a:t>
            </a:r>
          </a:p>
          <a:p>
            <a:endParaRPr lang="en-US" dirty="0"/>
          </a:p>
          <a:p>
            <a:r>
              <a:rPr lang="en-US" dirty="0" smtClean="0"/>
              <a:t>YET! The most important word you’ll use.  I can’t do it YET, but I’ll do it soon because I am sticking with it!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3572411"/>
      </p:ext>
    </p:extLst>
  </p:cSld>
  <p:clrMapOvr>
    <a:masterClrMapping/>
  </p:clrMapOvr>
  <mc:AlternateContent xmlns:mc="http://schemas.openxmlformats.org/markup-compatibility/2006">
    <mc:Choice xmlns:p14="http://schemas.microsoft.com/office/powerpoint/2010/main" Requires="p14">
      <p:transition spd="med" p14:dur="700" advTm="46511">
        <p:fade/>
      </p:transition>
    </mc:Choice>
    <mc:Fallback>
      <p:transition spd="med" advTm="465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447800" y="914400"/>
            <a:ext cx="7848600" cy="646331"/>
          </a:xfrm>
          <a:prstGeom prst="rect">
            <a:avLst/>
          </a:prstGeom>
          <a:noFill/>
        </p:spPr>
        <p:txBody>
          <a:bodyPr wrap="square" rtlCol="0">
            <a:spAutoFit/>
          </a:bodyPr>
          <a:lstStyle/>
          <a:p>
            <a:pPr algn="ctr"/>
            <a:r>
              <a:rPr lang="en-US" sz="3600" b="1" dirty="0" smtClean="0"/>
              <a:t>Today’s Celebrations and Jokes</a:t>
            </a:r>
            <a:endParaRPr lang="en-US" sz="3600" b="1" dirty="0"/>
          </a:p>
        </p:txBody>
      </p:sp>
      <p:sp>
        <p:nvSpPr>
          <p:cNvPr id="3" name="TextBox 2"/>
          <p:cNvSpPr txBox="1"/>
          <p:nvPr/>
        </p:nvSpPr>
        <p:spPr>
          <a:xfrm flipH="1">
            <a:off x="1676400" y="2362200"/>
            <a:ext cx="7086600" cy="1200329"/>
          </a:xfrm>
          <a:prstGeom prst="rect">
            <a:avLst/>
          </a:prstGeom>
          <a:noFill/>
        </p:spPr>
        <p:txBody>
          <a:bodyPr wrap="square" rtlCol="0">
            <a:spAutoFit/>
          </a:bodyPr>
          <a:lstStyle/>
          <a:p>
            <a:r>
              <a:rPr lang="en-US" dirty="0" smtClean="0"/>
              <a:t>What does a cloud wear under his coat?</a:t>
            </a:r>
          </a:p>
          <a:p>
            <a:endParaRPr lang="en-US" dirty="0"/>
          </a:p>
          <a:p>
            <a:r>
              <a:rPr lang="en-US" b="1" dirty="0"/>
              <a:t>Two pickles fell out of a jar onto the floor. What did one say to the other?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5010694"/>
      </p:ext>
    </p:extLst>
  </p:cSld>
  <p:clrMapOvr>
    <a:masterClrMapping/>
  </p:clrMapOvr>
  <mc:AlternateContent xmlns:mc="http://schemas.openxmlformats.org/markup-compatibility/2006">
    <mc:Choice xmlns:p14="http://schemas.microsoft.com/office/powerpoint/2010/main" Requires="p14">
      <p:transition spd="med" p14:dur="700" advTm="79414">
        <p:fade/>
      </p:transition>
    </mc:Choice>
    <mc:Fallback>
      <p:transition spd="med" advTm="79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- 5</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329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yard kids education presentation, album (widescreen).potx" id="{B61009BD-7448-452D-9EB3-A92629EDAAF7}" vid="{D5A61431-CA5A-45CA-9A81-30AAFC8F1B2C}"/>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A15C6C-6BB6-4DB6-B7D6-7F14EAB2CC5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0262f94-9f35-4ac3-9a90-690165a166b7"/>
    <ds:schemaRef ds:uri="a4f35948-e619-41b3-aa29-22878b09cfd2"/>
    <ds:schemaRef ds:uri="http://www.w3.org/XML/1998/namespace"/>
    <ds:schemaRef ds:uri="http://purl.org/dc/dcmitype/"/>
  </ds:schemaRefs>
</ds:datastoreItem>
</file>

<file path=customXml/itemProps2.xml><?xml version="1.0" encoding="utf-8"?>
<ds:datastoreItem xmlns:ds="http://schemas.openxmlformats.org/officeDocument/2006/customXml" ds:itemID="{9EDF6667-B669-49A4-BBE6-2132BA71C0C7}">
  <ds:schemaRefs>
    <ds:schemaRef ds:uri="http://schemas.microsoft.com/sharepoint/v3/contenttype/forms"/>
  </ds:schemaRefs>
</ds:datastoreItem>
</file>

<file path=customXml/itemProps3.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Schoolyard kids education presentation, album (widescreen)</Template>
  <TotalTime>434</TotalTime>
  <Words>579</Words>
  <Application>Microsoft Office PowerPoint</Application>
  <PresentationFormat>Widescreen</PresentationFormat>
  <Paragraphs>41</Paragraphs>
  <Slides>9</Slides>
  <Notes>0</Notes>
  <HiddenSlides>0</HiddenSlides>
  <MMClips>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Times New Roman</vt:lpstr>
      <vt:lpstr>Children Friends 16x9</vt:lpstr>
      <vt:lpstr>K-2 Morning Meeting Day 8</vt:lpstr>
      <vt:lpstr>Skipping Challenge!</vt:lpstr>
      <vt:lpstr>         Mindset Helping with Our Skipping Challenge</vt:lpstr>
      <vt:lpstr>        Mindset Helping with Our Skipping Challenge</vt:lpstr>
      <vt:lpstr>    Steps for Skipping</vt:lpstr>
      <vt:lpstr>    Watch This!</vt:lpstr>
      <vt:lpstr>  Effort is the Key to Success!</vt:lpstr>
      <vt:lpstr>PowerPoint Presentation</vt:lpstr>
      <vt:lpstr>Add a Slide Title - 5</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K-2 Morning Meeting Day 8</dc:title>
  <dc:creator>Page, Krista (ASD-N)</dc:creator>
  <cp:keywords/>
  <cp:lastModifiedBy>Page, Krista (ASD-N)</cp:lastModifiedBy>
  <cp:revision>7</cp:revision>
  <dcterms:created xsi:type="dcterms:W3CDTF">2020-09-22T12:41:42Z</dcterms:created>
  <dcterms:modified xsi:type="dcterms:W3CDTF">2020-09-22T19:56:05Z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