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7" r:id="rId5"/>
    <p:sldId id="258" r:id="rId6"/>
    <p:sldId id="269" r:id="rId7"/>
    <p:sldId id="270" r:id="rId8"/>
    <p:sldId id="271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9/23/2020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Mindset: Do You Have the Power of Yet?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598">
        <p:fade/>
      </p:transition>
    </mc:Choice>
    <mc:Fallback>
      <p:transition spd="med" advTm="27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Yet!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are you doing with your skipping?</a:t>
            </a:r>
          </a:p>
          <a:p>
            <a:r>
              <a:rPr lang="en-US" dirty="0" smtClean="0"/>
              <a:t>Are you trying your best?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372">
        <p:fade/>
      </p:transition>
    </mc:Choice>
    <mc:Fallback>
      <p:transition spd="med" advTm="39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Power of Yet!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Yet means you are not giving up.</a:t>
            </a:r>
          </a:p>
          <a:p>
            <a:r>
              <a:rPr lang="en-US" dirty="0" smtClean="0"/>
              <a:t>Yet means you have a positive attitude.</a:t>
            </a:r>
          </a:p>
          <a:p>
            <a:r>
              <a:rPr lang="en-US" dirty="0" smtClean="0"/>
              <a:t>Yet means you have Stamina (you can stick with something)</a:t>
            </a:r>
          </a:p>
          <a:p>
            <a:r>
              <a:rPr lang="en-US" dirty="0" smtClean="0"/>
              <a:t>Yet means you have the power to handle the challenge.</a:t>
            </a:r>
          </a:p>
          <a:p>
            <a:r>
              <a:rPr lang="en-US" dirty="0" smtClean="0"/>
              <a:t>Yet means you are willing to take your time and learn.</a:t>
            </a:r>
          </a:p>
          <a:p>
            <a:r>
              <a:rPr lang="en-US" dirty="0" smtClean="0"/>
              <a:t>Yet means you </a:t>
            </a:r>
            <a:r>
              <a:rPr lang="en-US" smtClean="0"/>
              <a:t>are going to be SUCCESSFUL!!!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851">
        <p:fade/>
      </p:transition>
    </mc:Choice>
    <mc:Fallback>
      <p:transition spd="med" advTm="68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if I am Having a Bad 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How Do I Turn it Around?</a:t>
            </a:r>
          </a:p>
          <a:p>
            <a:r>
              <a:rPr lang="en-US" dirty="0" smtClean="0"/>
              <a:t>Ask for Help</a:t>
            </a:r>
          </a:p>
          <a:p>
            <a:r>
              <a:rPr lang="en-US" dirty="0" smtClean="0"/>
              <a:t>Take a Break</a:t>
            </a:r>
          </a:p>
          <a:p>
            <a:r>
              <a:rPr lang="en-US" dirty="0" smtClean="0"/>
              <a:t>Laugh at Myself</a:t>
            </a:r>
          </a:p>
          <a:p>
            <a:r>
              <a:rPr lang="en-US" dirty="0" smtClean="0"/>
              <a:t>Give Myself a Pep Talk</a:t>
            </a:r>
          </a:p>
          <a:p>
            <a:r>
              <a:rPr lang="en-US" dirty="0" smtClean="0"/>
              <a:t>Vent to a Friend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Who Can Help Me?</a:t>
            </a:r>
          </a:p>
          <a:p>
            <a:r>
              <a:rPr lang="en-US" dirty="0" smtClean="0"/>
              <a:t>Teacher</a:t>
            </a:r>
          </a:p>
          <a:p>
            <a:r>
              <a:rPr lang="en-US" dirty="0" smtClean="0"/>
              <a:t>EA</a:t>
            </a:r>
          </a:p>
          <a:p>
            <a:r>
              <a:rPr lang="en-US" dirty="0" smtClean="0"/>
              <a:t>Parent</a:t>
            </a:r>
          </a:p>
          <a:p>
            <a:r>
              <a:rPr lang="en-US" dirty="0" smtClean="0"/>
              <a:t>Guidance </a:t>
            </a:r>
            <a:r>
              <a:rPr lang="en-US" dirty="0" err="1" smtClean="0"/>
              <a:t>Councellor</a:t>
            </a:r>
            <a:endParaRPr lang="en-US" dirty="0" smtClean="0"/>
          </a:p>
          <a:p>
            <a:r>
              <a:rPr lang="en-US" dirty="0" smtClean="0"/>
              <a:t>YOU!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9858">
        <p:fade/>
      </p:transition>
    </mc:Choice>
    <mc:Fallback>
      <p:transition spd="med" advTm="149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Mistakes!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Kind of Mistake?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BIG!</a:t>
            </a:r>
          </a:p>
          <a:p>
            <a:r>
              <a:rPr lang="en-US" dirty="0" smtClean="0"/>
              <a:t>Tiny</a:t>
            </a:r>
          </a:p>
          <a:p>
            <a:r>
              <a:rPr lang="en-US" dirty="0" smtClean="0"/>
              <a:t>Silly</a:t>
            </a:r>
          </a:p>
          <a:p>
            <a:r>
              <a:rPr lang="en-US" dirty="0" smtClean="0"/>
              <a:t>Funny</a:t>
            </a:r>
          </a:p>
          <a:p>
            <a:r>
              <a:rPr lang="en-US" dirty="0" smtClean="0"/>
              <a:t>Genius!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Gift of a Mistake!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They Teach us Important Lessons</a:t>
            </a:r>
          </a:p>
          <a:p>
            <a:r>
              <a:rPr lang="en-US" dirty="0" smtClean="0"/>
              <a:t>They help us Grow</a:t>
            </a:r>
          </a:p>
          <a:p>
            <a:r>
              <a:rPr lang="en-US" dirty="0" smtClean="0"/>
              <a:t>They can be Entertaining (sometimes)</a:t>
            </a:r>
          </a:p>
          <a:p>
            <a:r>
              <a:rPr lang="en-US" dirty="0" smtClean="0"/>
              <a:t>Something Wonderful Can Come From IT!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9784">
        <p:fade/>
      </p:transition>
    </mc:Choice>
    <mc:Fallback>
      <p:transition spd="med" advTm="199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Beautiful Oops! By Barney </a:t>
            </a:r>
            <a:r>
              <a:rPr lang="en-US" dirty="0" err="1" smtClean="0"/>
              <a:t>Saltzberg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1493519" y="2209800"/>
            <a:ext cx="83362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can watch this story online</a:t>
            </a:r>
          </a:p>
          <a:p>
            <a:endParaRPr lang="en-US" dirty="0"/>
          </a:p>
          <a:p>
            <a:r>
              <a:rPr lang="en-US" dirty="0" smtClean="0"/>
              <a:t>It is best to call our small mistakes an Oops!</a:t>
            </a:r>
          </a:p>
          <a:p>
            <a:endParaRPr lang="en-US" dirty="0"/>
          </a:p>
          <a:p>
            <a:r>
              <a:rPr lang="en-US" dirty="0" smtClean="0"/>
              <a:t>When we have an oops, it is not the end of the world. It can be the beginning of something beautiful!</a:t>
            </a:r>
          </a:p>
          <a:p>
            <a:endParaRPr lang="en-US" dirty="0"/>
          </a:p>
          <a:p>
            <a:r>
              <a:rPr lang="en-US" dirty="0" smtClean="0"/>
              <a:t>Create something beautiful from the paper your teacher is going to give you. Then let’s post them outside our classroom to see all the beautiful oops.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4871">
        <p:fade/>
      </p:transition>
    </mc:Choice>
    <mc:Fallback>
      <p:transition spd="med" advTm="104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169919" y="2209800"/>
            <a:ext cx="55930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Today’s Celebrations and Jokes!</a:t>
            </a:r>
            <a:endParaRPr lang="en-US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5961">
        <p:fade/>
      </p:transition>
    </mc:Choice>
    <mc:Fallback>
      <p:transition spd="med" advTm="95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489</TotalTime>
  <Words>275</Words>
  <Application>Microsoft Office PowerPoint</Application>
  <PresentationFormat>Widescreen</PresentationFormat>
  <Paragraphs>47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Children Friends 16x9</vt:lpstr>
      <vt:lpstr>K-2 Morning Meeting Day 9</vt:lpstr>
      <vt:lpstr>The Power of Yet!</vt:lpstr>
      <vt:lpstr>The Power of Yet!</vt:lpstr>
      <vt:lpstr>What Happens if I am Having a Bad Day?</vt:lpstr>
      <vt:lpstr>Mistakes!</vt:lpstr>
      <vt:lpstr>Beautiful Oops! By Barney Saltzberg</vt:lpstr>
      <vt:lpstr>PowerPoint Presentation</vt:lpstr>
      <vt:lpstr>Add a Slide Title - 5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9</dc:title>
  <dc:creator>Page, Krista (ASD-N)</dc:creator>
  <cp:keywords/>
  <cp:lastModifiedBy>Page, Krista (ASD-N)</cp:lastModifiedBy>
  <cp:revision>5</cp:revision>
  <dcterms:created xsi:type="dcterms:W3CDTF">2020-09-22T14:20:44Z</dcterms:created>
  <dcterms:modified xsi:type="dcterms:W3CDTF">2020-09-23T17:08:45Z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