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88" r:id="rId6"/>
    <p:sldId id="293" r:id="rId7"/>
    <p:sldId id="294" r:id="rId8"/>
    <p:sldId id="295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9/17/2020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9/17/2020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9/17/2020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9/17/2020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hyperlink" Target="https://www.google.ca/url?sa=t&amp;rct=j&amp;q=&amp;esrc=s&amp;source=web&amp;cd=&amp;cad=rja&amp;uact=8&amp;ved=2ahUKEwjI787alInrAhWIoXIEHdEFBnIQyCkwAHoECA4QBA&amp;url=https%3A%2F%2Fwww.youtube.com%2Fwatch%3Fv%3D5TPUwrURo6M&amp;usg=AOvVaw1C07Enj0-E3UJuIhUtzMa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Mindset: E is for Effort</a:t>
            </a:r>
          </a:p>
          <a:p>
            <a:r>
              <a:rPr lang="en-US" dirty="0" smtClean="0"/>
              <a:t>F is for Feedback</a:t>
            </a:r>
          </a:p>
          <a:p>
            <a:r>
              <a:rPr lang="en-US" dirty="0" smtClean="0"/>
              <a:t>G is for Getting Better!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466">
        <p:fade/>
      </p:transition>
    </mc:Choice>
    <mc:Fallback>
      <p:transition spd="med" advTm="87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E is for Effort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more effort you put into something, the stronger you become</a:t>
            </a:r>
            <a:endParaRPr lang="en-US" dirty="0"/>
          </a:p>
          <a:p>
            <a:r>
              <a:rPr lang="en-US" dirty="0" smtClean="0"/>
              <a:t>Effort equals Success</a:t>
            </a:r>
            <a:endParaRPr lang="en-US" dirty="0"/>
          </a:p>
          <a:p>
            <a:r>
              <a:rPr lang="en-US" dirty="0" smtClean="0"/>
              <a:t>Do you know the story of </a:t>
            </a:r>
            <a:r>
              <a:rPr lang="en-US" dirty="0"/>
              <a:t> </a:t>
            </a:r>
            <a:r>
              <a:rPr lang="en-US" dirty="0" smtClean="0"/>
              <a:t>‘The Little Engine That Could’?</a:t>
            </a:r>
          </a:p>
          <a:p>
            <a:r>
              <a:rPr lang="en-US" dirty="0" smtClean="0"/>
              <a:t>Remember that self talk is important: “I think I can, I think I can”</a:t>
            </a:r>
          </a:p>
          <a:p>
            <a:r>
              <a:rPr lang="en-US" dirty="0" smtClean="0"/>
              <a:t>What kind of an effort have you put into learning how to juggle? Is it working for you??</a:t>
            </a:r>
          </a:p>
          <a:p>
            <a:r>
              <a:rPr lang="en-US" dirty="0">
                <a:hlinkClick r:id="rId4"/>
              </a:rPr>
              <a:t>https://www.google.ca/url?sa=t&amp;rct=j&amp;q=&amp;esrc=s&amp;source=web&amp;cd=&amp;</a:t>
            </a:r>
            <a:r>
              <a:rPr lang="en-US" dirty="0" smtClean="0">
                <a:hlinkClick r:id="rId4"/>
              </a:rPr>
              <a:t>cad=rja&amp;uact=8&amp;ved=2ahUKEwjI787alInrAhWIoXIEHdEFBnIQyCkwAHoECA4QBA&amp;url=https%3A%2F%2Fwww.youtube.com%2Fwatch%3Fv%3D5TPUwrURo6M&amp;usg=AOvVaw1C07Enj0-E3UJuIhUtzMaM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715">
        <p:fade/>
      </p:transition>
    </mc:Choice>
    <mc:Fallback>
      <p:transition spd="med" advTm="70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Can Welcome Feedback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Getting feedback when you are learning something new is the quickest way to accomplish the task.</a:t>
            </a:r>
          </a:p>
          <a:p>
            <a:endParaRPr lang="en-US" dirty="0" smtClean="0"/>
          </a:p>
          <a:p>
            <a:r>
              <a:rPr lang="en-US" dirty="0" smtClean="0"/>
              <a:t>Ask for help or advice.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590">
        <p:fade/>
      </p:transition>
    </mc:Choice>
    <mc:Fallback>
      <p:transition spd="med" advTm="49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Better Takes Time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850">
        <p:fade/>
      </p:transition>
    </mc:Choice>
    <mc:Fallback>
      <p:transition spd="med" advTm="24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246" y="1267097"/>
            <a:ext cx="646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	Getting Better Takes Time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2044336" y="2129246"/>
            <a:ext cx="3259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Slow and steady wins the race.</a:t>
            </a:r>
          </a:p>
          <a:p>
            <a:endParaRPr lang="en-US" sz="2000" dirty="0"/>
          </a:p>
          <a:p>
            <a:r>
              <a:rPr lang="en-US" sz="2000" dirty="0" smtClean="0"/>
              <a:t>If at first you don’t succeed, try, try again.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7282542" y="2259874"/>
            <a:ext cx="3024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Rome wasn’t built in a day.</a:t>
            </a:r>
          </a:p>
          <a:p>
            <a:endParaRPr lang="en-US" sz="2000" dirty="0"/>
          </a:p>
          <a:p>
            <a:r>
              <a:rPr lang="en-US" sz="2000" dirty="0" smtClean="0"/>
              <a:t>Genius is one percent inspiration and ninety-nine percent perspiration.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219993" y="4420935"/>
            <a:ext cx="3664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 failed over and over and over again in my life- and that is why I succeed.	Michael Jordan</a:t>
            </a:r>
            <a:endParaRPr lang="en-US" sz="2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173">
        <p:fade/>
      </p:transition>
    </mc:Choice>
    <mc:Fallback>
      <p:transition spd="med" advTm="115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873136" y="2782389"/>
            <a:ext cx="4905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Today’s </a:t>
            </a:r>
            <a:r>
              <a:rPr lang="en-US" sz="5400" b="1" dirty="0" smtClean="0"/>
              <a:t>Celebrations and Jokes</a:t>
            </a:r>
            <a:endParaRPr lang="en-US" sz="54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6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6756">
        <p:fade/>
      </p:transition>
    </mc:Choice>
    <mc:Fallback>
      <p:transition spd="med" advTm="286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40262f94-9f35-4ac3-9a90-690165a166b7"/>
    <ds:schemaRef ds:uri="a4f35948-e619-41b3-aa29-22878b09cfd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305</TotalTime>
  <Words>196</Words>
  <Application>Microsoft Office PowerPoint</Application>
  <PresentationFormat>Widescreen</PresentationFormat>
  <Paragraphs>25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Cambria</vt:lpstr>
      <vt:lpstr>Back to School 16x9</vt:lpstr>
      <vt:lpstr>Morning Meeting</vt:lpstr>
      <vt:lpstr>    E is for Effort</vt:lpstr>
      <vt:lpstr>I Can Welcome Feedback</vt:lpstr>
      <vt:lpstr>Getting Better Takes Time</vt:lpstr>
      <vt:lpstr>PowerPoint Presentation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</dc:title>
  <dc:creator>Page, Krista (ASD-N)</dc:creator>
  <cp:lastModifiedBy>Page, Krista (ASD-N)</cp:lastModifiedBy>
  <cp:revision>9</cp:revision>
  <dcterms:created xsi:type="dcterms:W3CDTF">2020-07-29T16:54:39Z</dcterms:created>
  <dcterms:modified xsi:type="dcterms:W3CDTF">2020-09-17T17:28:19Z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