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8" r:id="rId6"/>
    <p:sldId id="293" r:id="rId7"/>
    <p:sldId id="294" r:id="rId8"/>
    <p:sldId id="295" r:id="rId9"/>
    <p:sldId id="29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9/20/2020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9/20/2020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Mindset: How can I Build on my Strengths?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946">
        <p:fade/>
      </p:transition>
    </mc:Choice>
    <mc:Fallback>
      <p:transition spd="med" advTm="25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I Build on My Strengths?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what your strengths are first.</a:t>
            </a:r>
            <a:endParaRPr lang="en-US" dirty="0"/>
          </a:p>
          <a:p>
            <a:pPr marL="45720" indent="0">
              <a:buNone/>
            </a:pPr>
            <a:r>
              <a:rPr lang="en-US" dirty="0" smtClean="0"/>
              <a:t>* Understand ‘why’ these are your strengths.</a:t>
            </a:r>
            <a:endParaRPr lang="en-US" dirty="0"/>
          </a:p>
          <a:p>
            <a:r>
              <a:rPr lang="en-US" dirty="0" smtClean="0"/>
              <a:t>Think about how you can apply these strengths to any situation you encounter.</a:t>
            </a:r>
          </a:p>
          <a:p>
            <a:r>
              <a:rPr lang="en-US" dirty="0" smtClean="0"/>
              <a:t>How Can I develop this strength further?</a:t>
            </a:r>
          </a:p>
          <a:p>
            <a:r>
              <a:rPr lang="en-US" dirty="0" smtClean="0"/>
              <a:t>Who can help me do this?</a:t>
            </a:r>
          </a:p>
          <a:p>
            <a:r>
              <a:rPr lang="en-US" dirty="0" smtClean="0"/>
              <a:t>Am I being patient or impatient?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873">
        <p:fade/>
      </p:transition>
    </mc:Choice>
    <mc:Fallback>
      <p:transition spd="med" advTm="145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91440"/>
            <a:ext cx="9144001" cy="4328160"/>
          </a:xfrm>
        </p:spPr>
        <p:txBody>
          <a:bodyPr/>
          <a:lstStyle/>
          <a:p>
            <a:r>
              <a:rPr lang="en-US" dirty="0" smtClean="0"/>
              <a:t>I Can Choose a Growth Mindset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the master of my own destiny. </a:t>
            </a:r>
            <a:r>
              <a:rPr lang="en-US" smtClean="0"/>
              <a:t>Train Your Brain!!!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35">
        <p:fade/>
      </p:transition>
    </mc:Choice>
    <mc:Fallback>
      <p:transition spd="med" advTm="27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is a Journey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53">
        <p:fade/>
      </p:transition>
    </mc:Choice>
    <mc:Fallback>
      <p:transition spd="med" advTm="23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83970" y="574767"/>
            <a:ext cx="79487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Let’s Review!</a:t>
            </a:r>
          </a:p>
          <a:p>
            <a:endParaRPr lang="en-US" sz="2400" dirty="0"/>
          </a:p>
          <a:p>
            <a:r>
              <a:rPr lang="en-US" sz="2400" dirty="0" smtClean="0"/>
              <a:t>What are your strengths?</a:t>
            </a:r>
          </a:p>
          <a:p>
            <a:endParaRPr lang="en-US" sz="2400" dirty="0"/>
          </a:p>
          <a:p>
            <a:r>
              <a:rPr lang="en-US" sz="2400" dirty="0" smtClean="0"/>
              <a:t>Revisit your ‘I Can’ page and make connections to how your strengths helped you master what you can do.</a:t>
            </a:r>
          </a:p>
          <a:p>
            <a:endParaRPr lang="en-US" sz="2400" dirty="0"/>
          </a:p>
          <a:p>
            <a:r>
              <a:rPr lang="en-US" sz="2400" dirty="0" smtClean="0"/>
              <a:t>Review your Growth Mindset Brain; these strategies will help!</a:t>
            </a:r>
          </a:p>
          <a:p>
            <a:endParaRPr lang="en-US" sz="2400" dirty="0"/>
          </a:p>
          <a:p>
            <a:r>
              <a:rPr lang="en-US" sz="2400" dirty="0" smtClean="0"/>
              <a:t>Our Challenge- Remember your juggling challenge? It isn’t an easy one, is it? How can your strengths help you face and accomplish this challenge?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8554">
        <p:fade/>
      </p:transition>
    </mc:Choice>
    <mc:Fallback>
      <p:transition spd="med" advTm="148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540033" y="2599508"/>
            <a:ext cx="6596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Celebrations</a:t>
            </a:r>
          </a:p>
          <a:p>
            <a:endParaRPr lang="en-US" sz="4400" dirty="0"/>
          </a:p>
          <a:p>
            <a:r>
              <a:rPr lang="en-US" sz="4400" dirty="0" smtClean="0"/>
              <a:t>Jokes for Today</a:t>
            </a:r>
            <a:endParaRPr lang="en-US" sz="4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2473">
        <p:fade/>
      </p:transition>
    </mc:Choice>
    <mc:Fallback>
      <p:transition spd="med" advTm="152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111</TotalTime>
  <Words>169</Words>
  <Application>Microsoft Office PowerPoint</Application>
  <PresentationFormat>Widescreen</PresentationFormat>
  <Paragraphs>24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Cambria</vt:lpstr>
      <vt:lpstr>Back to School 16x9</vt:lpstr>
      <vt:lpstr>Morning Meeting</vt:lpstr>
      <vt:lpstr>How Can I Build on My Strengths?</vt:lpstr>
      <vt:lpstr>I Can Choose a Growth Mindset</vt:lpstr>
      <vt:lpstr>Learning is a Journey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</dc:title>
  <dc:creator>Page, Krista (ASD-N)</dc:creator>
  <cp:lastModifiedBy>Page, Krista (ASD-N)</cp:lastModifiedBy>
  <cp:revision>9</cp:revision>
  <dcterms:created xsi:type="dcterms:W3CDTF">2020-08-08T13:50:20Z</dcterms:created>
  <dcterms:modified xsi:type="dcterms:W3CDTF">2020-09-20T18:20:12Z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