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88" r:id="rId6"/>
    <p:sldId id="298" r:id="rId7"/>
    <p:sldId id="294" r:id="rId8"/>
    <p:sldId id="295" r:id="rId9"/>
    <p:sldId id="29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9/22/2020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9/22/2020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9/22/2020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9/22/2020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9/22/2020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9/22/2020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9/22/2020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9/22/2020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9/22/2020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9/22/2020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9/22/2020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9/22/2020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8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Mindset: New Things are Opportunities to Learn</a:t>
            </a:r>
          </a:p>
          <a:p>
            <a:r>
              <a:rPr lang="en-US" dirty="0" smtClean="0"/>
              <a:t>It’s OK Not to Know Something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260">
        <p:fade/>
      </p:transition>
    </mc:Choice>
    <mc:Fallback>
      <p:transition spd="med" advTm="22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Things are Opportunities For Me to Learn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new thing would you like to learn?</a:t>
            </a:r>
            <a:endParaRPr lang="en-US" dirty="0"/>
          </a:p>
          <a:p>
            <a:r>
              <a:rPr lang="en-US" dirty="0" smtClean="0"/>
              <a:t>Is there something to keep you from learning it?</a:t>
            </a:r>
            <a:endParaRPr lang="en-US" dirty="0"/>
          </a:p>
          <a:p>
            <a:r>
              <a:rPr lang="en-US" dirty="0" smtClean="0"/>
              <a:t>If you have learned a new skill, what was your mindset? Open or fixed?</a:t>
            </a:r>
          </a:p>
          <a:p>
            <a:r>
              <a:rPr lang="en-US" dirty="0" smtClean="0"/>
              <a:t>Did your mindset help you or hinder you in succeeding?</a:t>
            </a:r>
          </a:p>
          <a:p>
            <a:r>
              <a:rPr lang="en-US" dirty="0" smtClean="0"/>
              <a:t>What lessons did you learn along the way?</a:t>
            </a:r>
          </a:p>
          <a:p>
            <a:r>
              <a:rPr lang="en-US" dirty="0" smtClean="0"/>
              <a:t>An important part of being successful is taking the time to study your mistakes.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9124">
        <p:fade/>
      </p:transition>
    </mc:Choice>
    <mc:Fallback>
      <p:transition spd="med" advTm="99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OK to Not Know Something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Actually people who ‘know everything’ , don’t.</a:t>
            </a:r>
          </a:p>
          <a:p>
            <a:r>
              <a:rPr lang="en-US" dirty="0" smtClean="0"/>
              <a:t>People who think they know everything are annoying!</a:t>
            </a:r>
          </a:p>
          <a:p>
            <a:r>
              <a:rPr lang="en-US" dirty="0" smtClean="0"/>
              <a:t>People who know that they ‘don’t know’ something are more successful in the long run.</a:t>
            </a:r>
          </a:p>
          <a:p>
            <a:r>
              <a:rPr lang="en-US" dirty="0" smtClean="0"/>
              <a:t>When you don’t know, you ask questions, practice the skill, and build STAMINA.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076">
        <p:fade/>
      </p:transition>
    </mc:Choice>
    <mc:Fallback>
      <p:transition spd="med" advTm="65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STAMINA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67">
        <p:fade/>
      </p:transition>
    </mc:Choice>
    <mc:Fallback>
      <p:transition spd="med" advTm="4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436222" y="2024743"/>
            <a:ext cx="79356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Stamina is being able to stick with something for a long time.</a:t>
            </a:r>
          </a:p>
          <a:p>
            <a:endParaRPr lang="en-US" dirty="0"/>
          </a:p>
          <a:p>
            <a:r>
              <a:rPr lang="en-US" dirty="0" smtClean="0"/>
              <a:t>Stamina has to be practiced. (Remember Daily 5?)</a:t>
            </a:r>
          </a:p>
          <a:p>
            <a:endParaRPr lang="en-US" dirty="0"/>
          </a:p>
          <a:p>
            <a:r>
              <a:rPr lang="en-US" dirty="0" smtClean="0"/>
              <a:t>Increased stamina makes you better at what you do.</a:t>
            </a:r>
          </a:p>
          <a:p>
            <a:endParaRPr lang="en-US" dirty="0"/>
          </a:p>
          <a:p>
            <a:r>
              <a:rPr lang="en-US" dirty="0" smtClean="0"/>
              <a:t>If you have practiced your juggling, you have built your stamina.</a:t>
            </a:r>
          </a:p>
          <a:p>
            <a:endParaRPr lang="en-US" dirty="0"/>
          </a:p>
          <a:p>
            <a:r>
              <a:rPr lang="en-US" dirty="0" smtClean="0"/>
              <a:t>Are you getting better at it?</a:t>
            </a:r>
          </a:p>
          <a:p>
            <a:endParaRPr lang="en-US" dirty="0"/>
          </a:p>
          <a:p>
            <a:r>
              <a:rPr lang="en-US" dirty="0" smtClean="0"/>
              <a:t>If you have not stuck with juggling, you have not built stamina and you have a fixed mindset. Why?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5270">
        <p:fade/>
      </p:transition>
    </mc:Choice>
    <mc:Fallback>
      <p:transition spd="med" advTm="852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305593" y="1959429"/>
            <a:ext cx="67077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Celebrations and </a:t>
            </a:r>
            <a:r>
              <a:rPr lang="en-US" sz="6600" dirty="0" smtClean="0"/>
              <a:t>Joke </a:t>
            </a:r>
            <a:r>
              <a:rPr lang="en-US" sz="6600" dirty="0" smtClean="0"/>
              <a:t>of the </a:t>
            </a:r>
            <a:r>
              <a:rPr lang="en-US" sz="6600" dirty="0" smtClean="0"/>
              <a:t>Day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7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7460">
        <p:fade/>
      </p:transition>
    </mc:Choice>
    <mc:Fallback>
      <p:transition spd="med" advTm="147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http://schemas.microsoft.com/office/2006/documentManagement/types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746</TotalTime>
  <Words>239</Words>
  <Application>Microsoft Office PowerPoint</Application>
  <PresentationFormat>Widescreen</PresentationFormat>
  <Paragraphs>28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Cambria</vt:lpstr>
      <vt:lpstr>Back to School 16x9</vt:lpstr>
      <vt:lpstr>Morning Meeting 8</vt:lpstr>
      <vt:lpstr>New Things are Opportunities For Me to Learn</vt:lpstr>
      <vt:lpstr>It’s OK to Not Know Something</vt:lpstr>
      <vt:lpstr>STAMINA</vt:lpstr>
      <vt:lpstr>PowerPoint Presentation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8</dc:title>
  <dc:creator>Page, Krista (ASD-N)</dc:creator>
  <cp:lastModifiedBy>Page, Krista (ASD-N)</cp:lastModifiedBy>
  <cp:revision>6</cp:revision>
  <dcterms:created xsi:type="dcterms:W3CDTF">2020-08-08T19:03:19Z</dcterms:created>
  <dcterms:modified xsi:type="dcterms:W3CDTF">2020-09-22T19:46:00Z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