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56" r:id="rId5"/>
    <p:sldId id="288" r:id="rId6"/>
    <p:sldId id="292" r:id="rId7"/>
    <p:sldId id="294" r:id="rId8"/>
    <p:sldId id="295" r:id="rId9"/>
    <p:sldId id="296" r:id="rId10"/>
    <p:sldId id="29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5274" autoAdjust="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198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9/24/2020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9/24/2020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Freeform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" name="Freeform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" name="Freeform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" name="Freeform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" name="Freeform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Freeform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0" name="Group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Free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49" name="Freeform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50" name="Group 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Freeform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Freeform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Freeform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59" name="Freeform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60" name="Freeform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61" name="Group 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Freeform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Freeform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Freeform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Freeform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1" name="Group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Freeform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Freeform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Freeform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Freeform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7" name="Group 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Freeform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Freeform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Freeform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9" name="Group 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06" name="Group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Free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Free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Free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Free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5" name="Freeform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16" name="Freeform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7" name="Group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Freeform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Freeform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Freeform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Freeform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Freeform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Freeform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Freeform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Freeform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Freeform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Freeform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Freeform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Freeform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Freeform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Freeform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Freeform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Freeform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Freeform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Freeform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Freeform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Freeform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Freeform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Freeform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46" name="Group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Freeform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Freeform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Freeform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Freeform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Freeform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Freeform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Freeform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Freeform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Freeform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Freeform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Freeform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Freeform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Freeform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Freeform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Freeform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Freeform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Freeform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Freeform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Freeform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Freeform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Freeform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Freeform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Freeform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Freeform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1" name="Group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7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8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9/24/2020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9/24/2020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9/24/2020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anchor="b">
            <a:normAutofit/>
          </a:bodyPr>
          <a:lstStyle>
            <a:lvl1pPr algn="l">
              <a:defRPr sz="5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9/24/2020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 smtClean="0"/>
              <a:t>9/24/2020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 smtClean="0"/>
              <a:t>9/24/2020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7" name="Freeform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Freeform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9" name="Group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1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2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3" name="Group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Freeform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Freeform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6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7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1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2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7" name="Group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0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1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2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3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4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5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6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7" name="Freeform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8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9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0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1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2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3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4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5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6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7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8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9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0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1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2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3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4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5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6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7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8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9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0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1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2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3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4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5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6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7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8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9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0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1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2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3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4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5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6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7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8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9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0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1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2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3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4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5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6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7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8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9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0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1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2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3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4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5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6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7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8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9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0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1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2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3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4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5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6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60" name="Group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Freeform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274" name="Freeform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278" name="Freeform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Freeform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Freeform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89" name="Group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Freeform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10" name="Freeform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311" name="Group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Freeform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348" name="Group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Group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Freeform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6" name="Freeform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7" name="Freeform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8" name="Freeform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9" name="Freeform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0" name="Freeform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1" name="Freeform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2" name="Freeform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3" name="Freeform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4" name="Freeform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5" name="Freeform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6" name="Freeform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7" name="Freeform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8" name="Freeform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9" name="Freeform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0" name="Freeform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1" name="Freeform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2" name="Freeform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3" name="Freeform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4" name="Freeform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5" name="Freeform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6" name="Freeform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7" name="Freeform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8" name="Freeform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9" name="Freeform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0" name="Freeform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1" name="Freeform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2" name="Freeform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3" name="Freeform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4" name="Freeform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5" name="Freeform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6" name="Freeform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7" name="Freeform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8" name="Freeform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9" name="Freeform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0" name="Freeform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1" name="Freeform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2" name="Freeform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3" name="Freeform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4" name="Freeform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5" name="Freeform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6" name="Freeform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7" name="Freeform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8" name="Freeform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9" name="Freeform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20" name="Freeform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21" name="Freeform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0" name="Group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Freeform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7" name="Freeform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8" name="Freeform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9" name="Freeform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0" name="Freeform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1" name="Freeform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2" name="Freeform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3" name="Freeform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4" name="Freeform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1" name="Group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Freeform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0" name="Freeform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1" name="Freeform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2" name="Freeform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3" name="Freeform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4" name="Freeform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5" name="Freeform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2" name="Group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Freeform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4" name="Freeform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5" name="Freeform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6" name="Freeform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7" name="Freeform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8" name="Freeform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</p:grpSp>
      <p:grpSp>
        <p:nvGrpSpPr>
          <p:cNvPr id="422" name="Group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4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5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6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7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8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9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0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31" name="Group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3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4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5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6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7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8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9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40" name="Group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2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3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4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5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6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7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8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anchor="ctr">
            <a:norm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9/24/2020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9/24/2020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9/24/2020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9/24/2020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Freeform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9" name="Freeform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10" name="Group 6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Freeform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6" name="Group 5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Freeform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34" name="Group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3" name="Group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Freeform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52" name="Group 5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61" name="Group 6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1063198" cy="193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E583DDF-CA54-461A-A486-592D2374C532}" type="datetimeFigureOut">
              <a:rPr lang="en-US" smtClean="0"/>
              <a:pPr/>
              <a:t>9/24/2020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Morning Meeting Day 10 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Mistakes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3468">
        <p:fade/>
      </p:transition>
    </mc:Choice>
    <mc:Fallback>
      <p:transition spd="med" advTm="334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Would </a:t>
            </a:r>
            <a:r>
              <a:rPr lang="en-US" dirty="0"/>
              <a:t>Y</a:t>
            </a:r>
            <a:r>
              <a:rPr lang="en-US" dirty="0" smtClean="0"/>
              <a:t>ou Turn the Following </a:t>
            </a:r>
            <a:r>
              <a:rPr lang="en-US" dirty="0"/>
              <a:t>M</a:t>
            </a:r>
            <a:r>
              <a:rPr lang="en-US" dirty="0" smtClean="0"/>
              <a:t>istakes Around?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got a bad grade on your test and have to get it signed.</a:t>
            </a:r>
            <a:endParaRPr lang="en-US" dirty="0"/>
          </a:p>
          <a:p>
            <a:r>
              <a:rPr lang="en-US" dirty="0" smtClean="0"/>
              <a:t>You yell at your mom.</a:t>
            </a:r>
          </a:p>
          <a:p>
            <a:r>
              <a:rPr lang="en-US" dirty="0" smtClean="0"/>
              <a:t>You didn’t make the school team.</a:t>
            </a:r>
          </a:p>
          <a:p>
            <a:r>
              <a:rPr lang="en-US" dirty="0" smtClean="0"/>
              <a:t>You are making cookies and you accidently add too much salt.</a:t>
            </a:r>
          </a:p>
          <a:p>
            <a:r>
              <a:rPr lang="en-US" dirty="0" smtClean="0"/>
              <a:t>You couldn’t remember the lines for a school play and you ran off the stage.</a:t>
            </a:r>
          </a:p>
          <a:p>
            <a:r>
              <a:rPr lang="en-US" dirty="0" smtClean="0"/>
              <a:t>You got caught in a lie.</a:t>
            </a:r>
          </a:p>
          <a:p>
            <a:r>
              <a:rPr lang="en-US" dirty="0" smtClean="0"/>
              <a:t>You couldn’t figure out a math problem and threw your pencil on the floor.</a:t>
            </a:r>
            <a:endParaRPr lang="en-US" dirty="0"/>
          </a:p>
          <a:p>
            <a:r>
              <a:rPr lang="en-US" dirty="0" smtClean="0"/>
              <a:t>You farted in class and everyone heard.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66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2353">
        <p:fade/>
      </p:transition>
    </mc:Choice>
    <mc:Fallback>
      <p:transition spd="med" advTm="1223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Mistakes and Your Attitude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Positive Self-Talk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I‘ll keep trying</a:t>
            </a:r>
          </a:p>
          <a:p>
            <a:r>
              <a:rPr lang="en-US" dirty="0" smtClean="0"/>
              <a:t>I can do this</a:t>
            </a:r>
          </a:p>
          <a:p>
            <a:r>
              <a:rPr lang="en-US" dirty="0" smtClean="0"/>
              <a:t>I won’t give up.</a:t>
            </a:r>
          </a:p>
          <a:p>
            <a:r>
              <a:rPr lang="en-US" dirty="0" smtClean="0"/>
              <a:t>I want to learn!</a:t>
            </a:r>
          </a:p>
          <a:p>
            <a:r>
              <a:rPr lang="en-US" dirty="0" smtClean="0"/>
              <a:t>I made a mistake- I’ll fix it!</a:t>
            </a:r>
          </a:p>
          <a:p>
            <a:r>
              <a:rPr lang="en-US" dirty="0" smtClean="0"/>
              <a:t>I can do hard things.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Negative Self-Talk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This is too hard!</a:t>
            </a:r>
          </a:p>
          <a:p>
            <a:r>
              <a:rPr lang="en-US" dirty="0" smtClean="0"/>
              <a:t>Learning is boring.</a:t>
            </a:r>
          </a:p>
          <a:p>
            <a:r>
              <a:rPr lang="en-US" dirty="0" smtClean="0"/>
              <a:t>I can’t do this.</a:t>
            </a:r>
          </a:p>
          <a:p>
            <a:r>
              <a:rPr lang="en-US" dirty="0" smtClean="0"/>
              <a:t>I give up!</a:t>
            </a:r>
          </a:p>
          <a:p>
            <a:r>
              <a:rPr lang="en-US" dirty="0" smtClean="0"/>
              <a:t>I’m not smart enough.</a:t>
            </a:r>
          </a:p>
          <a:p>
            <a:r>
              <a:rPr lang="en-US" dirty="0" smtClean="0"/>
              <a:t>I don’t care.</a:t>
            </a: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0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8899">
        <p:fade/>
      </p:transition>
    </mc:Choice>
    <mc:Fallback>
      <p:transition spd="med" advTm="1188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Celebrations and Jokes!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49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73116">
        <p:fade/>
      </p:transition>
    </mc:Choice>
    <mc:Fallback>
      <p:transition spd="med" advTm="2731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53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739">
        <p:fade/>
      </p:transition>
    </mc:Choice>
    <mc:Fallback>
      <p:transition spd="med" advTm="37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a Slide Title - 4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19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a Slide Title - 5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2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ack to School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ll fun education presentation (widescreen).potx" id="{13F266B3-3667-4715-838E-2D35384A824B}" vid="{5EC2A2B6-6A5B-436A-9EF3-6607D16C2EDB}"/>
    </a:ext>
  </a:extLst>
</a:theme>
</file>

<file path=ppt/theme/theme2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CC9A7CA-BEC5-41E5-AAE1-C9D7FC518E0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5F5AFAE-B80F-42D3-94B4-729362BC1BCB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40262f94-9f35-4ac3-9a90-690165a166b7"/>
    <ds:schemaRef ds:uri="a4f35948-e619-41b3-aa29-22878b09cfd2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D59B8A7B-DB68-4625-86A7-7FECB4C2AE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Fall fun education presentation (widescreen)</Template>
  <TotalTime>102</TotalTime>
  <Words>182</Words>
  <Application>Microsoft Office PowerPoint</Application>
  <PresentationFormat>Widescreen</PresentationFormat>
  <Paragraphs>29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Cambria</vt:lpstr>
      <vt:lpstr>Back to School 16x9</vt:lpstr>
      <vt:lpstr>Morning Meeting Day 10 </vt:lpstr>
      <vt:lpstr>How Would You Turn the Following Mistakes Around?</vt:lpstr>
      <vt:lpstr>Mistakes and Your Attitude</vt:lpstr>
      <vt:lpstr>Celebrations and Jokes!</vt:lpstr>
      <vt:lpstr>PowerPoint Presentation</vt:lpstr>
      <vt:lpstr>Add a Slide Title - 4</vt:lpstr>
      <vt:lpstr>Add a Slide Title - 5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Morning Meeting Day 10</dc:title>
  <dc:creator>Page, Krista (ASD-N)</dc:creator>
  <cp:lastModifiedBy>Page, Krista (ASD-N)</cp:lastModifiedBy>
  <cp:revision>3</cp:revision>
  <dcterms:created xsi:type="dcterms:W3CDTF">2020-09-24T17:25:12Z</dcterms:created>
  <dcterms:modified xsi:type="dcterms:W3CDTF">2020-09-24T19:07:19Z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