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256" r:id="rId5"/>
    <p:sldId id="288" r:id="rId6"/>
    <p:sldId id="292" r:id="rId7"/>
    <p:sldId id="298" r:id="rId8"/>
    <p:sldId id="294" r:id="rId9"/>
    <p:sldId id="295" r:id="rId10"/>
    <p:sldId id="299" r:id="rId11"/>
    <p:sldId id="300" r:id="rId12"/>
    <p:sldId id="296" r:id="rId13"/>
    <p:sldId id="29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6D9F66E-5EB9-4882-86FB-DCBF35E3C3E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5274" autoAdjust="0"/>
  </p:normalViewPr>
  <p:slideViewPr>
    <p:cSldViewPr snapToGrid="0">
      <p:cViewPr varScale="1">
        <p:scale>
          <a:sx n="73" d="100"/>
          <a:sy n="73" d="100"/>
        </p:scale>
        <p:origin x="618" y="72"/>
      </p:cViewPr>
      <p:guideLst>
        <p:guide pos="3840"/>
        <p:guide orient="horz" pos="2160"/>
      </p:guideLst>
    </p:cSldViewPr>
  </p:slideViewPr>
  <p:outlineViewPr>
    <p:cViewPr>
      <p:scale>
        <a:sx n="33" d="100"/>
        <a:sy n="33" d="100"/>
      </p:scale>
      <p:origin x="0" y="6258"/>
    </p:cViewPr>
  </p:outlin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9/27/2020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9/27/2020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
          <p:cNvGrpSpPr/>
          <p:nvPr/>
        </p:nvGrpSpPr>
        <p:grpSpPr>
          <a:xfrm rot="248467">
            <a:off x="223563" y="2575407"/>
            <a:ext cx="4688853" cy="2424835"/>
            <a:chOff x="-10068" y="2615721"/>
            <a:chExt cx="5488038" cy="2838132"/>
          </a:xfrm>
        </p:grpSpPr>
        <p:sp>
          <p:nvSpPr>
            <p:cNvPr id="5" name="Freeform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 name="Freeform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 name="Freeform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 name="Freeform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 name="Freeform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 name="Freeform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 name="Freeform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 name="Freeform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 name="Freeform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0" name="Group 39"/>
          <p:cNvGrpSpPr/>
          <p:nvPr/>
        </p:nvGrpSpPr>
        <p:grpSpPr>
          <a:xfrm rot="18988672">
            <a:off x="68557" y="189622"/>
            <a:ext cx="517230" cy="587584"/>
            <a:chOff x="11036616" y="1071278"/>
            <a:chExt cx="1030189" cy="1170315"/>
          </a:xfrm>
        </p:grpSpPr>
        <p:sp>
          <p:nvSpPr>
            <p:cNvPr id="41"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49" name="Freeform 500"/>
          <p:cNvSpPr>
            <a:spLocks/>
          </p:cNvSpPr>
          <p:nvPr/>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50" name="Group 49"/>
          <p:cNvGrpSpPr/>
          <p:nvPr/>
        </p:nvGrpSpPr>
        <p:grpSpPr>
          <a:xfrm>
            <a:off x="11434163" y="6542"/>
            <a:ext cx="679129" cy="712528"/>
            <a:chOff x="11231706" y="127529"/>
            <a:chExt cx="679129" cy="712528"/>
          </a:xfrm>
        </p:grpSpPr>
        <p:sp>
          <p:nvSpPr>
            <p:cNvPr id="51" name="Freeform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2" name="Freeform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3" name="Freeform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59" name="Freeform 413"/>
          <p:cNvSpPr>
            <a:spLocks/>
          </p:cNvSpPr>
          <p:nvPr/>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414"/>
          <p:cNvSpPr>
            <a:spLocks/>
          </p:cNvSpPr>
          <p:nvPr/>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a:extLst/>
        </p:spPr>
        <p:txBody>
          <a:bodyPr vert="horz" wrap="square" lIns="91440" tIns="45720" rIns="91440" bIns="45720" numCol="1" anchor="t" anchorCtr="0" compatLnSpc="1">
            <a:prstTxWarp prst="textNoShape">
              <a:avLst/>
            </a:prstTxWarp>
          </a:bodyPr>
          <a:lstStyle/>
          <a:p>
            <a:endParaRPr/>
          </a:p>
        </p:txBody>
      </p:sp>
      <p:grpSp>
        <p:nvGrpSpPr>
          <p:cNvPr id="61" name="Group 5"/>
          <p:cNvGrpSpPr>
            <a:grpSpLocks noChangeAspect="1"/>
          </p:cNvGrpSpPr>
          <p:nvPr/>
        </p:nvGrpSpPr>
        <p:grpSpPr bwMode="auto">
          <a:xfrm>
            <a:off x="-1519" y="854145"/>
            <a:ext cx="1881474" cy="2341763"/>
            <a:chOff x="3000" y="1116"/>
            <a:chExt cx="1680" cy="2091"/>
          </a:xfrm>
        </p:grpSpPr>
        <p:sp>
          <p:nvSpPr>
            <p:cNvPr id="62" name="Freeform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0" name="Freeform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1" name="Freeform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2" name="Freeform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3" name="Freeform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4" name="Freeform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5" name="Freeform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6" name="Freeform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7" name="Freeform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8" name="Freeform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9" name="Freeform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0" name="Freeform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81" name="Group 33"/>
          <p:cNvGrpSpPr>
            <a:grpSpLocks noChangeAspect="1"/>
          </p:cNvGrpSpPr>
          <p:nvPr/>
        </p:nvGrpSpPr>
        <p:grpSpPr bwMode="auto">
          <a:xfrm>
            <a:off x="1714988" y="4544219"/>
            <a:ext cx="1873268" cy="2324202"/>
            <a:chOff x="3359" y="1523"/>
            <a:chExt cx="943" cy="1170"/>
          </a:xfrm>
        </p:grpSpPr>
        <p:sp>
          <p:nvSpPr>
            <p:cNvPr id="82" name="Freeform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3" name="Freeform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4" name="Freeform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5" name="Freeform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6" name="Freeform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87" name="Group 43"/>
          <p:cNvGrpSpPr>
            <a:grpSpLocks noChangeAspect="1"/>
          </p:cNvGrpSpPr>
          <p:nvPr/>
        </p:nvGrpSpPr>
        <p:grpSpPr bwMode="auto">
          <a:xfrm>
            <a:off x="1168399" y="5011046"/>
            <a:ext cx="1497013" cy="1857375"/>
            <a:chOff x="3367" y="1523"/>
            <a:chExt cx="943" cy="1170"/>
          </a:xfrm>
        </p:grpSpPr>
        <p:sp>
          <p:nvSpPr>
            <p:cNvPr id="88"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9"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0"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1"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2"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3"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4" name="Group 93"/>
          <p:cNvGrpSpPr/>
          <p:nvPr/>
        </p:nvGrpSpPr>
        <p:grpSpPr>
          <a:xfrm>
            <a:off x="-21971" y="4350236"/>
            <a:ext cx="1696783" cy="2518186"/>
            <a:chOff x="-3496" y="4350236"/>
            <a:chExt cx="1696783" cy="2518186"/>
          </a:xfrm>
        </p:grpSpPr>
        <p:sp>
          <p:nvSpPr>
            <p:cNvPr id="95" name="Freeform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6" name="Freeform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7" name="Freeform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8" name="Freeform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9" name="Group 43"/>
          <p:cNvGrpSpPr>
            <a:grpSpLocks noChangeAspect="1"/>
          </p:cNvGrpSpPr>
          <p:nvPr/>
        </p:nvGrpSpPr>
        <p:grpSpPr bwMode="auto">
          <a:xfrm>
            <a:off x="2911336" y="4572470"/>
            <a:ext cx="1850498" cy="2295951"/>
            <a:chOff x="3367" y="1523"/>
            <a:chExt cx="943" cy="1170"/>
          </a:xfrm>
        </p:grpSpPr>
        <p:sp>
          <p:nvSpPr>
            <p:cNvPr id="100"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1"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2"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3"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4"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5"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06" name="Group 105"/>
          <p:cNvGrpSpPr/>
          <p:nvPr/>
        </p:nvGrpSpPr>
        <p:grpSpPr>
          <a:xfrm rot="1576354">
            <a:off x="11125791" y="2895976"/>
            <a:ext cx="1030189" cy="1170315"/>
            <a:chOff x="11036616" y="1071278"/>
            <a:chExt cx="1030189" cy="1170315"/>
          </a:xfrm>
        </p:grpSpPr>
        <p:sp>
          <p:nvSpPr>
            <p:cNvPr id="107"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8"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9"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0"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1"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2"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3"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4"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115" name="Freeform 8"/>
          <p:cNvSpPr>
            <a:spLocks/>
          </p:cNvSpPr>
          <p:nvPr/>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6" name="Freeform 115"/>
          <p:cNvSpPr/>
          <p:nvPr/>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7" name="Group 116"/>
          <p:cNvGrpSpPr/>
          <p:nvPr/>
        </p:nvGrpSpPr>
        <p:grpSpPr>
          <a:xfrm rot="198573">
            <a:off x="1199275" y="2684218"/>
            <a:ext cx="2154692" cy="1686565"/>
            <a:chOff x="1175948" y="2708421"/>
            <a:chExt cx="2159248" cy="1690131"/>
          </a:xfrm>
        </p:grpSpPr>
        <p:sp>
          <p:nvSpPr>
            <p:cNvPr id="118" name="Freeform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 name="Freeform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 name="Freeform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 name="Freeform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2" name="Freeform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3" name="Freeform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4" name="Freeform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5" name="Freeform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6" name="Freeform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7" name="Freeform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8" name="Freeform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9" name="Freeform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0" name="Freeform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1" name="Freeform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2" name="Freeform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3" name="Freeform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 name="Freeform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5" name="Freeform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6" name="Freeform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7" name="Freeform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8" name="Freeform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9" name="Freeform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0" name="Freeform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1" name="Freeform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2" name="Freeform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3" name="Freeform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4" name="Freeform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a:extLst/>
          </p:spPr>
          <p:txBody>
            <a:bodyPr vert="horz" wrap="square" lIns="91440" tIns="45720" rIns="91440" bIns="45720" numCol="1" anchor="t" anchorCtr="0" compatLnSpc="1">
              <a:prstTxWarp prst="textNoShape">
                <a:avLst/>
              </a:prstTxWarp>
            </a:bodyPr>
            <a:lstStyle/>
            <a:p>
              <a:endParaRPr/>
            </a:p>
          </p:txBody>
        </p:sp>
        <p:sp>
          <p:nvSpPr>
            <p:cNvPr id="145" name="Freeform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a:extLst/>
          </p:spPr>
          <p:txBody>
            <a:bodyPr vert="horz" wrap="square" lIns="91440" tIns="45720" rIns="91440" bIns="45720" numCol="1" anchor="t" anchorCtr="0" compatLnSpc="1">
              <a:prstTxWarp prst="textNoShape">
                <a:avLst/>
              </a:prstTxWarp>
            </a:bodyPr>
            <a:lstStyle/>
            <a:p>
              <a:endParaRPr/>
            </a:p>
          </p:txBody>
        </p:sp>
      </p:grpSp>
      <p:grpSp>
        <p:nvGrpSpPr>
          <p:cNvPr id="146" name="Group 5"/>
          <p:cNvGrpSpPr>
            <a:grpSpLocks noChangeAspect="1"/>
          </p:cNvGrpSpPr>
          <p:nvPr/>
        </p:nvGrpSpPr>
        <p:grpSpPr bwMode="auto">
          <a:xfrm>
            <a:off x="9167354" y="4138360"/>
            <a:ext cx="3023057" cy="2719639"/>
            <a:chOff x="2887" y="1286"/>
            <a:chExt cx="1903" cy="1712"/>
          </a:xfrm>
        </p:grpSpPr>
        <p:sp>
          <p:nvSpPr>
            <p:cNvPr id="147" name="Freeform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8" name="Freeform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9" name="Freeform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0" name="Freeform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1" name="Freeform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2" name="Freeform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3" name="Freeform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4" name="Freeform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5" name="Freeform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6" name="Freeform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7" name="Freeform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8" name="Freeform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9" name="Freeform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0" name="Freeform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1" name="Freeform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2" name="Freeform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3" name="Freeform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4" name="Freeform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5" name="Freeform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6" name="Freeform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7" name="Freeform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8" name="Freeform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9" name="Freeform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0" name="Freeform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71" name="Group 64"/>
          <p:cNvGrpSpPr>
            <a:grpSpLocks noChangeAspect="1"/>
          </p:cNvGrpSpPr>
          <p:nvPr/>
        </p:nvGrpSpPr>
        <p:grpSpPr bwMode="auto">
          <a:xfrm rot="12827499" flipH="1">
            <a:off x="11360417" y="2338535"/>
            <a:ext cx="483752" cy="536662"/>
            <a:chOff x="2052" y="995"/>
            <a:chExt cx="768" cy="852"/>
          </a:xfrm>
        </p:grpSpPr>
        <p:sp>
          <p:nvSpPr>
            <p:cNvPr id="17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ctrTitle"/>
          </p:nvPr>
        </p:nvSpPr>
        <p:spPr>
          <a:xfrm>
            <a:off x="2681288" y="165020"/>
            <a:ext cx="9360418" cy="2263258"/>
          </a:xfrm>
        </p:spPr>
        <p:txBody>
          <a:bodyPr anchor="b">
            <a:normAutofit/>
          </a:bodyPr>
          <a:lstStyle>
            <a:lvl1pPr algn="ctr">
              <a:defRPr sz="6600"/>
            </a:lvl1pPr>
          </a:lstStyle>
          <a:p>
            <a:r>
              <a:rPr lang="en-US" smtClean="0"/>
              <a:t>Click to edit Master title style</a:t>
            </a:r>
            <a:endParaRPr/>
          </a:p>
        </p:txBody>
      </p:sp>
      <p:sp>
        <p:nvSpPr>
          <p:cNvPr id="3" name="Subtitle 2"/>
          <p:cNvSpPr>
            <a:spLocks noGrp="1"/>
          </p:cNvSpPr>
          <p:nvPr>
            <p:ph type="subTitle" idx="1"/>
          </p:nvPr>
        </p:nvSpPr>
        <p:spPr>
          <a:xfrm>
            <a:off x="3903329" y="2476917"/>
            <a:ext cx="6916336" cy="1771600"/>
          </a:xfrm>
        </p:spPr>
        <p:txBody>
          <a:bodyPr>
            <a:normAutofit/>
          </a:bodyPr>
          <a:lstStyle>
            <a:lvl1pPr marL="0" indent="0" algn="ctr">
              <a:spcBef>
                <a:spcPts val="0"/>
              </a:spcBef>
              <a:buNone/>
              <a:defRPr sz="4800" cap="none" baseline="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9/27/2020</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92666"/>
            <a:ext cx="2628900" cy="557953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592666"/>
            <a:ext cx="7734300" cy="55795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9/27/2020</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6pPr>
              <a:defRPr/>
            </a:lvl6pPr>
            <a:lvl7pPr>
              <a:defRPr/>
            </a:lvl7pPr>
            <a:lvl8pPr>
              <a:defRPr/>
            </a:lvl8pPr>
            <a:lvl9pP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9/27/2020</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3999" y="1485900"/>
            <a:ext cx="9144001" cy="2933700"/>
          </a:xfrm>
        </p:spPr>
        <p:txBody>
          <a:bodyPr anchor="b">
            <a:normAutofit/>
          </a:bodyPr>
          <a:lstStyle>
            <a:lvl1pPr algn="l">
              <a:defRPr sz="5200" b="0"/>
            </a:lvl1pPr>
          </a:lstStyle>
          <a:p>
            <a:r>
              <a:rPr lang="en-US" smtClean="0"/>
              <a:t>Click to edit Master title style</a:t>
            </a:r>
            <a:endParaRPr/>
          </a:p>
        </p:txBody>
      </p:sp>
      <p:sp>
        <p:nvSpPr>
          <p:cNvPr id="3" name="Text Placeholder 2"/>
          <p:cNvSpPr>
            <a:spLocks noGrp="1"/>
          </p:cNvSpPr>
          <p:nvPr>
            <p:ph type="body" idx="1"/>
          </p:nvPr>
        </p:nvSpPr>
        <p:spPr>
          <a:xfrm>
            <a:off x="1522413" y="4454034"/>
            <a:ext cx="9144000" cy="1184766"/>
          </a:xfrm>
        </p:spPr>
        <p:txBody>
          <a:bodyPr anchor="t">
            <a:normAutofit/>
          </a:bodyPr>
          <a:lstStyle>
            <a:lvl1pPr marL="0" indent="0" algn="l">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9/27/2020</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28572"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7169"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F12952B5-7A2F-4CC8-B7CE-9234E21C2837}" type="datetime1">
              <a:rPr lang="en-US" smtClean="0"/>
              <a:t>9/27/2020</a:t>
            </a:fld>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925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528572"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28572"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7169"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7169"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CE1DA07A-9201-4B4B-BAF2-015AFA30F520}" type="datetime1">
              <a:rPr lang="en-US" smtClean="0"/>
              <a:t>9/27/2020</a:t>
            </a:fld>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00370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Freeform 92"/>
          <p:cNvSpPr>
            <a:spLocks/>
          </p:cNvSpPr>
          <p:nvPr/>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a:extLst/>
        </p:spPr>
        <p:txBody>
          <a:bodyPr vert="horz" wrap="square" lIns="91440" tIns="45720" rIns="91440" bIns="45720" numCol="1" anchor="t" anchorCtr="0" compatLnSpc="1">
            <a:prstTxWarp prst="textNoShape">
              <a:avLst/>
            </a:prstTxWarp>
          </a:bodyPr>
          <a:lstStyle/>
          <a:p>
            <a:endParaRPr/>
          </a:p>
        </p:txBody>
      </p:sp>
      <p:sp>
        <p:nvSpPr>
          <p:cNvPr id="7" name="Freeform 50"/>
          <p:cNvSpPr>
            <a:spLocks/>
          </p:cNvSpPr>
          <p:nvPr/>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51"/>
          <p:cNvSpPr>
            <a:spLocks/>
          </p:cNvSpPr>
          <p:nvPr/>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nvGrpSpPr>
          <p:cNvPr id="9" name="Group 69"/>
          <p:cNvGrpSpPr>
            <a:grpSpLocks noChangeAspect="1"/>
          </p:cNvGrpSpPr>
          <p:nvPr/>
        </p:nvGrpSpPr>
        <p:grpSpPr bwMode="auto">
          <a:xfrm flipH="1">
            <a:off x="9732236" y="958654"/>
            <a:ext cx="1400819" cy="4001744"/>
            <a:chOff x="3220" y="236"/>
            <a:chExt cx="1347" cy="3848"/>
          </a:xfrm>
        </p:grpSpPr>
        <p:sp>
          <p:nvSpPr>
            <p:cNvPr id="10"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9"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0"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1"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2"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3"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9"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1"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2"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0"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1"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2"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3"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4"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5"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6"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7"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8"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9"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0"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1"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2"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3"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4"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5"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6"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7"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8"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9"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0"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1"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2"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3" name="Group 69"/>
          <p:cNvGrpSpPr>
            <a:grpSpLocks noChangeAspect="1"/>
          </p:cNvGrpSpPr>
          <p:nvPr/>
        </p:nvGrpSpPr>
        <p:grpSpPr bwMode="auto">
          <a:xfrm>
            <a:off x="10895012" y="1248597"/>
            <a:ext cx="1254796" cy="3346122"/>
            <a:chOff x="3124" y="236"/>
            <a:chExt cx="1443" cy="3848"/>
          </a:xfrm>
        </p:grpSpPr>
        <p:sp>
          <p:nvSpPr>
            <p:cNvPr id="94" name="Freeform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5" name="Freeform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6" name="Freeform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7" name="Freeform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8"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9" name="Freeform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0" name="Freeform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1" name="Freeform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2" name="Freeform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3" name="Freeform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4" name="Freeform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5"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6"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7"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8"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9"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0"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1"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2"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3"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4"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5"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6"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7" name="Freeform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8"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2"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3"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4"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5"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6"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7"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8"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9"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0"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1"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2"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3"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5"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6"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7"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8"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9"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0"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1"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2"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3"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4"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5"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6"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7"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8"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9"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0"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1"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2"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3"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4"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5"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6"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7"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8"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9"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0"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1"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2"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3"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4"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5"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6"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7"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8"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9"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0"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1"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2"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3"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4"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5"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6"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77" name="Group 69"/>
          <p:cNvGrpSpPr>
            <a:grpSpLocks noChangeAspect="1"/>
          </p:cNvGrpSpPr>
          <p:nvPr/>
        </p:nvGrpSpPr>
        <p:grpSpPr bwMode="auto">
          <a:xfrm>
            <a:off x="9087454" y="2736976"/>
            <a:ext cx="906206" cy="2416549"/>
            <a:chOff x="3124" y="236"/>
            <a:chExt cx="1443" cy="3848"/>
          </a:xfrm>
        </p:grpSpPr>
        <p:sp>
          <p:nvSpPr>
            <p:cNvPr id="178"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9"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0"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1"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2"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3"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4"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5"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6"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7" name="Freeform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8"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9"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0"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1"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2"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3"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4"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5"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6"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7"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8"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9"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0"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1"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2"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3"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4"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5"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6"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7"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8"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9"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0"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1"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2"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3"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4"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5"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6"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7"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8"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9"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0"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1"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2"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3"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4"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5"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6"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7"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8"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9"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0"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1"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2"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3"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4"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5"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6"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7"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8"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9"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0"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1"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2"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3"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4"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5"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6"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7"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8"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9"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0"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1"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2"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3"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4"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5"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6"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7"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8"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9"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60" name="Group 50"/>
          <p:cNvGrpSpPr>
            <a:grpSpLocks noChangeAspect="1"/>
          </p:cNvGrpSpPr>
          <p:nvPr/>
        </p:nvGrpSpPr>
        <p:grpSpPr bwMode="auto">
          <a:xfrm>
            <a:off x="10514012" y="2438400"/>
            <a:ext cx="1485016" cy="2195929"/>
            <a:chOff x="3369" y="1563"/>
            <a:chExt cx="940" cy="1390"/>
          </a:xfrm>
        </p:grpSpPr>
        <p:sp>
          <p:nvSpPr>
            <p:cNvPr id="261" name="Freeform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2" name="Freeform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3" name="Freeform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4" name="Freeform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5" name="Freeform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6" name="Freeform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7" name="Freeform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8" name="Freeform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9" name="Freeform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0" name="Freeform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1" name="Freeform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2" name="Freeform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3" name="Freeform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endParaRPr>
            </a:p>
          </p:txBody>
        </p:sp>
        <p:sp>
          <p:nvSpPr>
            <p:cNvPr id="274" name="Freeform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5" name="Freeform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6" name="Freeform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7" name="Freeform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endParaRPr>
            </a:p>
          </p:txBody>
        </p:sp>
        <p:sp>
          <p:nvSpPr>
            <p:cNvPr id="278" name="Freeform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9" name="Freeform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0" name="Freeform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1" name="Freeform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2" name="Freeform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3" name="Freeform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4" name="Freeform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endParaRPr>
            </a:p>
          </p:txBody>
        </p:sp>
        <p:sp>
          <p:nvSpPr>
            <p:cNvPr id="285" name="Freeform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endParaRPr>
            </a:p>
          </p:txBody>
        </p:sp>
        <p:sp>
          <p:nvSpPr>
            <p:cNvPr id="286" name="Freeform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7" name="Freeform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8" name="Freeform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89" name="Group 5"/>
          <p:cNvGrpSpPr>
            <a:grpSpLocks noChangeAspect="1"/>
          </p:cNvGrpSpPr>
          <p:nvPr/>
        </p:nvGrpSpPr>
        <p:grpSpPr bwMode="auto">
          <a:xfrm>
            <a:off x="7988059" y="2988645"/>
            <a:ext cx="2439575" cy="3074765"/>
            <a:chOff x="2968" y="1107"/>
            <a:chExt cx="1736" cy="2188"/>
          </a:xfrm>
        </p:grpSpPr>
        <p:sp>
          <p:nvSpPr>
            <p:cNvPr id="290" name="Freeform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1"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2" name="Freeform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3" name="Freeform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4" name="Freeform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5" name="Freeform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6" name="Freeform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7" name="Freeform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8" name="Freeform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9" name="Freeform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0" name="Freeform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1" name="Freeform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2" name="Freeform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3" name="Freeform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4" name="Freeform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5" name="Freeform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6" name="Freeform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7" name="Freeform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8" name="Freeform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9" name="Freeform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310" name="Freeform 52"/>
          <p:cNvSpPr>
            <a:spLocks/>
          </p:cNvSpPr>
          <p:nvPr/>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a:extLst/>
        </p:spPr>
        <p:txBody>
          <a:bodyPr vert="horz" wrap="square" lIns="91440" tIns="45720" rIns="91440" bIns="45720" numCol="1" anchor="t" anchorCtr="0" compatLnSpc="1">
            <a:prstTxWarp prst="textNoShape">
              <a:avLst/>
            </a:prstTxWarp>
          </a:bodyPr>
          <a:lstStyle/>
          <a:p>
            <a:endParaRPr/>
          </a:p>
        </p:txBody>
      </p:sp>
      <p:grpSp>
        <p:nvGrpSpPr>
          <p:cNvPr id="311" name="Group 29"/>
          <p:cNvGrpSpPr>
            <a:grpSpLocks noChangeAspect="1"/>
          </p:cNvGrpSpPr>
          <p:nvPr/>
        </p:nvGrpSpPr>
        <p:grpSpPr bwMode="auto">
          <a:xfrm flipH="1">
            <a:off x="9191537" y="4800600"/>
            <a:ext cx="2998875" cy="2083312"/>
            <a:chOff x="2481" y="1188"/>
            <a:chExt cx="2735" cy="1900"/>
          </a:xfrm>
        </p:grpSpPr>
        <p:sp>
          <p:nvSpPr>
            <p:cNvPr id="312" name="Freeform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3" name="Freeform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4" name="Freeform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5" name="Freeform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6" name="Freeform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7" name="Freeform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8" name="Freeform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9" name="Freeform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0" name="Freeform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1" name="Freeform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2" name="Freeform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3" name="Freeform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4" name="Freeform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5" name="Freeform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6" name="Freeform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7" name="Freeform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8" name="Freeform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9" name="Freeform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0" name="Freeform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1" name="Freeform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2" name="Freeform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3" name="Freeform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4" name="Freeform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5" name="Freeform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6" name="Freeform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7" name="Freeform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8" name="Freeform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9" name="Freeform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0" name="Freeform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1" name="Freeform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2" name="Freeform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3" name="Freeform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4" name="Freeform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5" name="Freeform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6" name="Freeform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7" name="Freeform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48" name="Group 347"/>
          <p:cNvGrpSpPr/>
          <p:nvPr/>
        </p:nvGrpSpPr>
        <p:grpSpPr>
          <a:xfrm>
            <a:off x="-1588" y="3799401"/>
            <a:ext cx="4386410" cy="3084511"/>
            <a:chOff x="-1588" y="4419600"/>
            <a:chExt cx="3504440" cy="2464312"/>
          </a:xfrm>
        </p:grpSpPr>
        <p:grpSp>
          <p:nvGrpSpPr>
            <p:cNvPr id="349" name="Group 156"/>
            <p:cNvGrpSpPr>
              <a:grpSpLocks noChangeAspect="1"/>
            </p:cNvGrpSpPr>
            <p:nvPr/>
          </p:nvGrpSpPr>
          <p:grpSpPr bwMode="auto">
            <a:xfrm>
              <a:off x="-321" y="4419600"/>
              <a:ext cx="2827754" cy="2458133"/>
              <a:chOff x="437" y="-367"/>
              <a:chExt cx="5799" cy="5041"/>
            </a:xfrm>
          </p:grpSpPr>
          <p:sp>
            <p:nvSpPr>
              <p:cNvPr id="375" name="Freeform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6" name="Freeform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7" name="Freeform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8" name="Freeform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9" name="Freeform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0" name="Freeform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1" name="Freeform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2" name="Freeform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3" name="Freeform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4" name="Freeform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5" name="Freeform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6" name="Freeform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7" name="Freeform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8" name="Freeform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9" name="Freeform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0" name="Freeform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1" name="Freeform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2" name="Freeform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3" name="Freeform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4" name="Freeform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5" name="Freeform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6" name="Freeform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7" name="Freeform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8" name="Freeform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9" name="Freeform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0" name="Freeform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1" name="Freeform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2" name="Freeform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3" name="Freeform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4" name="Freeform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5" name="Freeform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6" name="Freeform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7" name="Freeform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8" name="Freeform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9" name="Freeform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0" name="Freeform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1" name="Freeform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2" name="Freeform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3" name="Freeform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4" name="Freeform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5" name="Freeform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6" name="Freeform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7" name="Freeform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8" name="Freeform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9" name="Freeform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0" name="Freeform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1" name="Freeform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0" name="Group 349"/>
            <p:cNvGrpSpPr/>
            <p:nvPr/>
          </p:nvGrpSpPr>
          <p:grpSpPr>
            <a:xfrm flipH="1">
              <a:off x="2055224" y="5313306"/>
              <a:ext cx="1134584" cy="955223"/>
              <a:chOff x="3900133" y="5425719"/>
              <a:chExt cx="1778554" cy="1449268"/>
            </a:xfrm>
          </p:grpSpPr>
          <p:sp>
            <p:nvSpPr>
              <p:cNvPr id="366" name="Freeform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7" name="Freeform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8" name="Freeform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9" name="Freeform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0" name="Freeform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1" name="Freeform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2" name="Freeform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3" name="Freeform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4" name="Freeform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1" name="Group 350"/>
            <p:cNvGrpSpPr/>
            <p:nvPr/>
          </p:nvGrpSpPr>
          <p:grpSpPr>
            <a:xfrm>
              <a:off x="-1588" y="5362669"/>
              <a:ext cx="1522208" cy="1521243"/>
              <a:chOff x="-1588" y="5362669"/>
              <a:chExt cx="1522208" cy="1521243"/>
            </a:xfrm>
          </p:grpSpPr>
          <p:sp>
            <p:nvSpPr>
              <p:cNvPr id="359" name="Freeform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0" name="Freeform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1" name="Freeform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2" name="Freeform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3" name="Freeform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4" name="Freeform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5" name="Freeform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2" name="Group 351"/>
            <p:cNvGrpSpPr/>
            <p:nvPr/>
          </p:nvGrpSpPr>
          <p:grpSpPr>
            <a:xfrm>
              <a:off x="1808901" y="5856153"/>
              <a:ext cx="1693951" cy="1019100"/>
              <a:chOff x="1623186" y="-214403"/>
              <a:chExt cx="1171187" cy="716005"/>
            </a:xfrm>
          </p:grpSpPr>
          <p:sp>
            <p:nvSpPr>
              <p:cNvPr id="353" name="Freeform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4" name="Freeform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5" name="Freeform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6" name="Freeform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7" name="Freeform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8" name="Freeform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grpSp>
        <p:nvGrpSpPr>
          <p:cNvPr id="422" name="Group 52"/>
          <p:cNvGrpSpPr>
            <a:grpSpLocks noChangeAspect="1"/>
          </p:cNvGrpSpPr>
          <p:nvPr/>
        </p:nvGrpSpPr>
        <p:grpSpPr bwMode="auto">
          <a:xfrm rot="19948164">
            <a:off x="369246" y="506291"/>
            <a:ext cx="892898" cy="1021771"/>
            <a:chOff x="4634" y="754"/>
            <a:chExt cx="1164" cy="1332"/>
          </a:xfrm>
        </p:grpSpPr>
        <p:sp>
          <p:nvSpPr>
            <p:cNvPr id="42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31" name="Group 52"/>
          <p:cNvGrpSpPr>
            <a:grpSpLocks noChangeAspect="1"/>
          </p:cNvGrpSpPr>
          <p:nvPr/>
        </p:nvGrpSpPr>
        <p:grpSpPr bwMode="auto">
          <a:xfrm rot="5825446">
            <a:off x="11635759" y="394369"/>
            <a:ext cx="408172" cy="467084"/>
            <a:chOff x="4634" y="754"/>
            <a:chExt cx="1164" cy="1332"/>
          </a:xfrm>
        </p:grpSpPr>
        <p:sp>
          <p:nvSpPr>
            <p:cNvPr id="432"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3"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4"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5"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6"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7"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8"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9"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40" name="Group 66"/>
          <p:cNvGrpSpPr>
            <a:grpSpLocks noChangeAspect="1"/>
          </p:cNvGrpSpPr>
          <p:nvPr/>
        </p:nvGrpSpPr>
        <p:grpSpPr bwMode="auto">
          <a:xfrm>
            <a:off x="23436" y="3048994"/>
            <a:ext cx="388175" cy="364678"/>
            <a:chOff x="3636" y="1964"/>
            <a:chExt cx="413" cy="388"/>
          </a:xfrm>
        </p:grpSpPr>
        <p:sp>
          <p:nvSpPr>
            <p:cNvPr id="44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2034904" y="828876"/>
            <a:ext cx="6058552" cy="3507549"/>
          </a:xfrm>
        </p:spPr>
        <p:txBody>
          <a:bodyPr anchor="ctr">
            <a:normAutofit/>
          </a:bodyPr>
          <a:lstStyle>
            <a:lvl1pPr algn="ctr">
              <a:defRPr sz="6000"/>
            </a:lvl1p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9E583DDF-CA54-461A-A486-592D2374C532}" type="datetimeFigureOut">
              <a:rPr lang="en-US"/>
              <a:t>9/27/2020</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9E583DDF-CA54-461A-A486-592D2374C532}" type="datetimeFigureOut">
              <a:rPr lang="en-US"/>
              <a:t>9/27/2020</a:t>
            </a:fld>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4480560" y="457200"/>
            <a:ext cx="6675120" cy="5943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9/27/2020</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4480560" y="457200"/>
            <a:ext cx="6675120" cy="5943600"/>
          </a:xfrm>
          <a:solidFill>
            <a:schemeClr val="bg1">
              <a:lumMod val="95000"/>
            </a:schemeClr>
          </a:solidFill>
        </p:spPr>
        <p:txBody>
          <a:bodyPr>
            <a:normAutofit/>
          </a:bodyPr>
          <a:lstStyle>
            <a:lvl1pPr marL="0" indent="0" algn="ctr">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9/27/2020</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7" name="Freeform 50"/>
          <p:cNvSpPr>
            <a:spLocks/>
          </p:cNvSpPr>
          <p:nvPr/>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p:spPr>
        <p:txBody>
          <a:bodyPr vert="horz" wrap="square" lIns="91440" tIns="45720" rIns="91440" bIns="45720" numCol="1" anchor="t" anchorCtr="0" compatLnSpc="1">
            <a:prstTxWarp prst="textNoShape">
              <a:avLst/>
            </a:prstTxWarp>
          </a:bodyPr>
          <a:lstStyle/>
          <a:p>
            <a:endParaRPr/>
          </a:p>
        </p:txBody>
      </p:sp>
      <p:sp>
        <p:nvSpPr>
          <p:cNvPr id="8" name="Freeform 51"/>
          <p:cNvSpPr>
            <a:spLocks/>
          </p:cNvSpPr>
          <p:nvPr/>
        </p:nvSpPr>
        <p:spPr bwMode="auto">
          <a:xfrm>
            <a:off x="0" y="5652178"/>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p:spPr>
        <p:txBody>
          <a:bodyPr vert="horz" wrap="square" lIns="91440" tIns="45720" rIns="91440" bIns="45720" numCol="1" anchor="t" anchorCtr="0" compatLnSpc="1">
            <a:prstTxWarp prst="textNoShape">
              <a:avLst/>
            </a:prstTxWarp>
          </a:bodyPr>
          <a:lstStyle/>
          <a:p>
            <a:endParaRPr/>
          </a:p>
        </p:txBody>
      </p:sp>
      <p:sp>
        <p:nvSpPr>
          <p:cNvPr id="9" name="Freeform 51"/>
          <p:cNvSpPr>
            <a:spLocks/>
          </p:cNvSpPr>
          <p:nvPr/>
        </p:nvSpPr>
        <p:spPr bwMode="auto">
          <a:xfrm>
            <a:off x="-13749" y="5865035"/>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 fmla="*/ 0 w 12079179"/>
              <a:gd name="connsiteY0" fmla="*/ 390824 h 2132172"/>
              <a:gd name="connsiteX1" fmla="*/ 12079179 w 12079179"/>
              <a:gd name="connsiteY1" fmla="*/ 2132172 h 2132172"/>
              <a:gd name="connsiteX2" fmla="*/ 0 w 12079179"/>
              <a:gd name="connsiteY2" fmla="*/ 2132172 h 2132172"/>
              <a:gd name="connsiteX3" fmla="*/ 0 w 12079179"/>
              <a:gd name="connsiteY3" fmla="*/ 390824 h 2132172"/>
              <a:gd name="connsiteX0" fmla="*/ 0 w 12079179"/>
              <a:gd name="connsiteY0" fmla="*/ 499104 h 2240452"/>
              <a:gd name="connsiteX1" fmla="*/ 12079179 w 12079179"/>
              <a:gd name="connsiteY1" fmla="*/ 2240452 h 2240452"/>
              <a:gd name="connsiteX2" fmla="*/ 0 w 12079179"/>
              <a:gd name="connsiteY2" fmla="*/ 2240452 h 2240452"/>
              <a:gd name="connsiteX3" fmla="*/ 0 w 12079179"/>
              <a:gd name="connsiteY3" fmla="*/ 499104 h 2240452"/>
              <a:gd name="connsiteX0" fmla="*/ 0 w 12079179"/>
              <a:gd name="connsiteY0" fmla="*/ 525643 h 2266991"/>
              <a:gd name="connsiteX1" fmla="*/ 12079179 w 12079179"/>
              <a:gd name="connsiteY1" fmla="*/ 2266991 h 2266991"/>
              <a:gd name="connsiteX2" fmla="*/ 0 w 12079179"/>
              <a:gd name="connsiteY2" fmla="*/ 2266991 h 2266991"/>
              <a:gd name="connsiteX3" fmla="*/ 0 w 12079179"/>
              <a:gd name="connsiteY3" fmla="*/ 525643 h 2266991"/>
              <a:gd name="connsiteX0" fmla="*/ 0 w 12079179"/>
              <a:gd name="connsiteY0" fmla="*/ 572389 h 2313737"/>
              <a:gd name="connsiteX1" fmla="*/ 12079179 w 12079179"/>
              <a:gd name="connsiteY1" fmla="*/ 2313737 h 2313737"/>
              <a:gd name="connsiteX2" fmla="*/ 0 w 12079179"/>
              <a:gd name="connsiteY2" fmla="*/ 2313737 h 2313737"/>
              <a:gd name="connsiteX3" fmla="*/ 0 w 12079179"/>
              <a:gd name="connsiteY3" fmla="*/ 572389 h 2313737"/>
            </a:gdLst>
            <a:ahLst/>
            <a:cxnLst>
              <a:cxn ang="0">
                <a:pos x="connsiteX0" y="connsiteY0"/>
              </a:cxn>
              <a:cxn ang="0">
                <a:pos x="connsiteX1" y="connsiteY1"/>
              </a:cxn>
              <a:cxn ang="0">
                <a:pos x="connsiteX2" y="connsiteY2"/>
              </a:cxn>
              <a:cxn ang="0">
                <a:pos x="connsiteX3" y="connsiteY3"/>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a:extLst/>
        </p:spPr>
        <p:txBody>
          <a:bodyPr vert="horz" wrap="square" lIns="91440" tIns="45720" rIns="91440" bIns="45720" numCol="1" anchor="t" anchorCtr="0" compatLnSpc="1">
            <a:prstTxWarp prst="textNoShape">
              <a:avLst/>
            </a:prstTxWarp>
          </a:bodyPr>
          <a:lstStyle/>
          <a:p>
            <a:endParaRPr/>
          </a:p>
        </p:txBody>
      </p:sp>
      <p:grpSp>
        <p:nvGrpSpPr>
          <p:cNvPr id="10" name="Group 66"/>
          <p:cNvGrpSpPr>
            <a:grpSpLocks noChangeAspect="1"/>
          </p:cNvGrpSpPr>
          <p:nvPr/>
        </p:nvGrpSpPr>
        <p:grpSpPr bwMode="auto">
          <a:xfrm>
            <a:off x="11647687" y="947576"/>
            <a:ext cx="426645" cy="400819"/>
            <a:chOff x="3636" y="1964"/>
            <a:chExt cx="413" cy="388"/>
          </a:xfrm>
        </p:grpSpPr>
        <p:sp>
          <p:nvSpPr>
            <p:cNvPr id="1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9" name="Group 18"/>
          <p:cNvGrpSpPr/>
          <p:nvPr/>
        </p:nvGrpSpPr>
        <p:grpSpPr>
          <a:xfrm>
            <a:off x="11308927" y="6212029"/>
            <a:ext cx="875471" cy="645972"/>
            <a:chOff x="7344986" y="5566058"/>
            <a:chExt cx="1750940" cy="1291943"/>
          </a:xfrm>
        </p:grpSpPr>
        <p:sp>
          <p:nvSpPr>
            <p:cNvPr id="20" name="Freeform 99"/>
            <p:cNvSpPr>
              <a:spLocks/>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100"/>
            <p:cNvSpPr>
              <a:spLocks/>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101"/>
            <p:cNvSpPr>
              <a:spLocks/>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102"/>
            <p:cNvSpPr>
              <a:spLocks/>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103"/>
            <p:cNvSpPr>
              <a:spLocks/>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104"/>
            <p:cNvSpPr>
              <a:spLocks/>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6" name="Group 5"/>
          <p:cNvGrpSpPr>
            <a:grpSpLocks noChangeAspect="1"/>
          </p:cNvGrpSpPr>
          <p:nvPr/>
        </p:nvGrpSpPr>
        <p:grpSpPr bwMode="auto">
          <a:xfrm>
            <a:off x="2441" y="2873890"/>
            <a:ext cx="597228" cy="789302"/>
            <a:chOff x="2121" y="1060"/>
            <a:chExt cx="597" cy="789"/>
          </a:xfrm>
        </p:grpSpPr>
        <p:sp>
          <p:nvSpPr>
            <p:cNvPr id="27" name="Freeform 6"/>
            <p:cNvSpPr>
              <a:spLocks/>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7"/>
            <p:cNvSpPr>
              <a:spLocks/>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8"/>
            <p:cNvSpPr>
              <a:spLocks/>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9"/>
            <p:cNvSpPr>
              <a:spLocks/>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10"/>
            <p:cNvSpPr>
              <a:spLocks/>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11"/>
            <p:cNvSpPr>
              <a:spLocks/>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12"/>
            <p:cNvSpPr>
              <a:spLocks/>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4" name="Group 16"/>
          <p:cNvGrpSpPr>
            <a:grpSpLocks noChangeAspect="1"/>
          </p:cNvGrpSpPr>
          <p:nvPr/>
        </p:nvGrpSpPr>
        <p:grpSpPr bwMode="auto">
          <a:xfrm>
            <a:off x="139505" y="-13010"/>
            <a:ext cx="1382907" cy="804244"/>
            <a:chOff x="1922" y="1129"/>
            <a:chExt cx="987" cy="574"/>
          </a:xfrm>
        </p:grpSpPr>
        <p:sp>
          <p:nvSpPr>
            <p:cNvPr id="35" name="Freeform 34"/>
            <p:cNvSpPr>
              <a:spLocks/>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35"/>
            <p:cNvSpPr>
              <a:spLocks/>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36"/>
            <p:cNvSpPr>
              <a:spLocks/>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37"/>
            <p:cNvSpPr>
              <a:spLocks/>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38"/>
            <p:cNvSpPr>
              <a:spLocks/>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 name="Freeform 39"/>
            <p:cNvSpPr>
              <a:spLocks/>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 name="Freeform 40"/>
            <p:cNvSpPr>
              <a:spLocks/>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41"/>
            <p:cNvSpPr>
              <a:spLocks/>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3" name="Group 28"/>
          <p:cNvGrpSpPr>
            <a:grpSpLocks noChangeAspect="1"/>
          </p:cNvGrpSpPr>
          <p:nvPr/>
        </p:nvGrpSpPr>
        <p:grpSpPr bwMode="auto">
          <a:xfrm>
            <a:off x="0" y="5007562"/>
            <a:ext cx="687853" cy="1147722"/>
            <a:chOff x="1901" y="2020"/>
            <a:chExt cx="1059" cy="1767"/>
          </a:xfrm>
        </p:grpSpPr>
        <p:sp>
          <p:nvSpPr>
            <p:cNvPr id="44" name="Freeform 29"/>
            <p:cNvSpPr>
              <a:spLocks/>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30"/>
            <p:cNvSpPr>
              <a:spLocks/>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31"/>
            <p:cNvSpPr>
              <a:spLocks/>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32"/>
            <p:cNvSpPr>
              <a:spLocks/>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33"/>
            <p:cNvSpPr>
              <a:spLocks/>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9" name="Freeform 34"/>
            <p:cNvSpPr>
              <a:spLocks/>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0" name="Freeform 35"/>
            <p:cNvSpPr>
              <a:spLocks/>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1" name="Freeform 36"/>
            <p:cNvSpPr>
              <a:spLocks/>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52" name="Group 52"/>
          <p:cNvGrpSpPr>
            <a:grpSpLocks noChangeAspect="1"/>
          </p:cNvGrpSpPr>
          <p:nvPr/>
        </p:nvGrpSpPr>
        <p:grpSpPr bwMode="auto">
          <a:xfrm rot="19948164">
            <a:off x="11143247" y="105148"/>
            <a:ext cx="675071" cy="772505"/>
            <a:chOff x="4634" y="754"/>
            <a:chExt cx="1164" cy="1332"/>
          </a:xfrm>
        </p:grpSpPr>
        <p:sp>
          <p:nvSpPr>
            <p:cNvPr id="5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61" name="Group 64"/>
          <p:cNvGrpSpPr>
            <a:grpSpLocks noChangeAspect="1"/>
          </p:cNvGrpSpPr>
          <p:nvPr/>
        </p:nvGrpSpPr>
        <p:grpSpPr bwMode="auto">
          <a:xfrm flipH="1">
            <a:off x="10782665" y="2958792"/>
            <a:ext cx="1028242" cy="1140705"/>
            <a:chOff x="2052" y="995"/>
            <a:chExt cx="768" cy="852"/>
          </a:xfrm>
        </p:grpSpPr>
        <p:sp>
          <p:nvSpPr>
            <p:cNvPr id="6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Placeholder 1"/>
          <p:cNvSpPr>
            <a:spLocks noGrp="1"/>
          </p:cNvSpPr>
          <p:nvPr>
            <p:ph type="title"/>
          </p:nvPr>
        </p:nvSpPr>
        <p:spPr>
          <a:xfrm>
            <a:off x="1524000" y="78910"/>
            <a:ext cx="9133730" cy="1233424"/>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8572" y="1485900"/>
            <a:ext cx="9134856" cy="415290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3"/>
          </p:nvPr>
        </p:nvSpPr>
        <p:spPr>
          <a:xfrm>
            <a:off x="1522412" y="6601968"/>
            <a:ext cx="6978460" cy="237744"/>
          </a:xfrm>
          <a:prstGeom prst="rect">
            <a:avLst/>
          </a:prstGeom>
        </p:spPr>
        <p:txBody>
          <a:bodyPr vert="horz" lIns="91440" tIns="45720" rIns="91440" bIns="45720" rtlCol="0" anchor="ctr"/>
          <a:lstStyle>
            <a:lvl1pPr algn="l">
              <a:defRPr sz="1200" cap="none"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875776" y="6601968"/>
            <a:ext cx="1063198" cy="193933"/>
          </a:xfrm>
          <a:prstGeom prst="rect">
            <a:avLst/>
          </a:prstGeom>
        </p:spPr>
        <p:txBody>
          <a:bodyPr vert="horz" lIns="91440" tIns="45720" rIns="91440" bIns="45720" rtlCol="0" anchor="ctr"/>
          <a:lstStyle>
            <a:lvl1pPr algn="r">
              <a:defRPr sz="1200">
                <a:solidFill>
                  <a:schemeClr val="tx1"/>
                </a:solidFill>
              </a:defRPr>
            </a:lvl1pPr>
          </a:lstStyle>
          <a:p>
            <a:fld id="{9E583DDF-CA54-461A-A486-592D2374C532}" type="datetimeFigureOut">
              <a:rPr lang="en-US" smtClean="0"/>
              <a:pPr/>
              <a:t>9/27/2020</a:t>
            </a:fld>
            <a:endParaRPr lang="en-US"/>
          </a:p>
        </p:txBody>
      </p:sp>
      <p:sp>
        <p:nvSpPr>
          <p:cNvPr id="6" name="Slide Number Placeholder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a:defRPr sz="1200">
                <a:solidFill>
                  <a:schemeClr val="tx1"/>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64"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Morning Meeting Day 11</a:t>
            </a:r>
            <a:endParaRPr lang="en-US" dirty="0"/>
          </a:p>
        </p:txBody>
      </p:sp>
      <p:sp>
        <p:nvSpPr>
          <p:cNvPr id="5" name="Subtitle 4"/>
          <p:cNvSpPr>
            <a:spLocks noGrp="1"/>
          </p:cNvSpPr>
          <p:nvPr>
            <p:ph type="subTitle" idx="1"/>
          </p:nvPr>
        </p:nvSpPr>
        <p:spPr/>
        <p:txBody>
          <a:bodyPr/>
          <a:lstStyle/>
          <a:p>
            <a:r>
              <a:rPr lang="en-US" dirty="0" smtClean="0"/>
              <a:t>Fixing Mistakes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0670041"/>
      </p:ext>
    </p:extLst>
  </p:cSld>
  <p:clrMapOvr>
    <a:masterClrMapping/>
  </p:clrMapOvr>
  <mc:AlternateContent xmlns:mc="http://schemas.openxmlformats.org/markup-compatibility/2006">
    <mc:Choice xmlns:p14="http://schemas.microsoft.com/office/powerpoint/2010/main" Requires="p14">
      <p:transition spd="med" p14:dur="700" advTm="17254">
        <p:fade/>
      </p:transition>
    </mc:Choice>
    <mc:Fallback>
      <p:transition spd="med" advTm="172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- 5</a:t>
            </a:r>
          </a:p>
        </p:txBody>
      </p:sp>
      <p:sp>
        <p:nvSpPr>
          <p:cNvPr id="3" name="Picture Placeholder 2" descr="An empty placeholder to add an image. Click on the placeholder and select the image that you wish to add"/>
          <p:cNvSpPr>
            <a:spLocks noGrp="1"/>
          </p:cNvSpPr>
          <p:nvPr>
            <p:ph type="pic" idx="1"/>
          </p:nvPr>
        </p:nvSpPr>
        <p:spPr/>
      </p:sp>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26272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Fixing the Mistakes </a:t>
            </a:r>
            <a:r>
              <a:rPr lang="en-US" dirty="0" smtClean="0"/>
              <a:t>We Made and Learning From Them.</a:t>
            </a:r>
            <a:endParaRPr lang="en-US" dirty="0"/>
          </a:p>
        </p:txBody>
      </p:sp>
      <p:sp>
        <p:nvSpPr>
          <p:cNvPr id="14" name="Content Placeholder 13"/>
          <p:cNvSpPr>
            <a:spLocks noGrp="1"/>
          </p:cNvSpPr>
          <p:nvPr>
            <p:ph idx="1"/>
          </p:nvPr>
        </p:nvSpPr>
        <p:spPr/>
        <p:txBody>
          <a:bodyPr>
            <a:normAutofit lnSpcReduction="10000"/>
          </a:bodyPr>
          <a:lstStyle/>
          <a:p>
            <a:r>
              <a:rPr lang="en-US" dirty="0" smtClean="0"/>
              <a:t>Everyone makes them and most people learn lessons from their mistakes.</a:t>
            </a:r>
            <a:endParaRPr lang="en-US" dirty="0"/>
          </a:p>
          <a:p>
            <a:r>
              <a:rPr lang="en-US" dirty="0" smtClean="0"/>
              <a:t>We have talked about how to deal with little mistakes (last day)</a:t>
            </a:r>
          </a:p>
          <a:p>
            <a:r>
              <a:rPr lang="en-US" dirty="0" smtClean="0"/>
              <a:t>Recognizing we made the mistake is the first step in dealing with it and learning from it.</a:t>
            </a:r>
            <a:endParaRPr lang="en-US" dirty="0"/>
          </a:p>
          <a:p>
            <a:r>
              <a:rPr lang="en-US" dirty="0" smtClean="0"/>
              <a:t>Adults make small and big mistakes all the time and they follow the same strategies we are talking bout to overcome these mistakes.</a:t>
            </a:r>
          </a:p>
          <a:p>
            <a:r>
              <a:rPr lang="en-US" dirty="0" smtClean="0"/>
              <a:t>Sizing up your mistake is important because it will dictate how you deal with it. In other words, how much effort you are going to need to put into it to make it right.</a:t>
            </a:r>
          </a:p>
          <a:p>
            <a:r>
              <a:rPr lang="en-US" dirty="0" smtClean="0"/>
              <a:t>Is you problem small, medium, large or gigantic?</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3866223"/>
      </p:ext>
    </p:extLst>
  </p:cSld>
  <p:clrMapOvr>
    <a:masterClrMapping/>
  </p:clrMapOvr>
  <mc:AlternateContent xmlns:mc="http://schemas.openxmlformats.org/markup-compatibility/2006">
    <mc:Choice xmlns:p14="http://schemas.microsoft.com/office/powerpoint/2010/main" Requires="p14">
      <p:transition spd="med" p14:dur="700" advTm="102367">
        <p:fade/>
      </p:transition>
    </mc:Choice>
    <mc:Fallback>
      <p:transition spd="med" advTm="1023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Sizing </a:t>
            </a:r>
            <a:r>
              <a:rPr lang="en-US" dirty="0" smtClean="0"/>
              <a:t>up Your Problem</a:t>
            </a:r>
            <a:endParaRPr lang="en-US" dirty="0"/>
          </a:p>
        </p:txBody>
      </p:sp>
      <p:sp>
        <p:nvSpPr>
          <p:cNvPr id="2" name="Text Placeholder 1"/>
          <p:cNvSpPr>
            <a:spLocks noGrp="1"/>
          </p:cNvSpPr>
          <p:nvPr>
            <p:ph type="body" idx="1"/>
          </p:nvPr>
        </p:nvSpPr>
        <p:spPr/>
        <p:txBody>
          <a:bodyPr/>
          <a:lstStyle/>
          <a:p>
            <a:r>
              <a:rPr lang="en-US" dirty="0" smtClean="0"/>
              <a:t>Small (It Can Be Fixed Easily)</a:t>
            </a:r>
            <a:endParaRPr lang="en-US" dirty="0"/>
          </a:p>
        </p:txBody>
      </p:sp>
      <p:sp>
        <p:nvSpPr>
          <p:cNvPr id="3" name="Content Placeholder 2"/>
          <p:cNvSpPr>
            <a:spLocks noGrp="1"/>
          </p:cNvSpPr>
          <p:nvPr>
            <p:ph sz="half" idx="2"/>
          </p:nvPr>
        </p:nvSpPr>
        <p:spPr/>
        <p:txBody>
          <a:bodyPr/>
          <a:lstStyle/>
          <a:p>
            <a:r>
              <a:rPr lang="en-US" dirty="0" smtClean="0"/>
              <a:t>I forgot my lunch money.</a:t>
            </a:r>
          </a:p>
          <a:p>
            <a:r>
              <a:rPr lang="en-US" dirty="0" smtClean="0"/>
              <a:t>I forgot to finish my homework.</a:t>
            </a:r>
          </a:p>
          <a:p>
            <a:r>
              <a:rPr lang="en-US" dirty="0" smtClean="0"/>
              <a:t>I lost something on the way to school.</a:t>
            </a:r>
          </a:p>
          <a:p>
            <a:r>
              <a:rPr lang="en-US" dirty="0" smtClean="0"/>
              <a:t>I did all my work wrong.</a:t>
            </a:r>
          </a:p>
          <a:p>
            <a:r>
              <a:rPr lang="en-US" dirty="0" smtClean="0"/>
              <a:t>I yelled at a friend.</a:t>
            </a:r>
          </a:p>
          <a:p>
            <a:r>
              <a:rPr lang="en-US" dirty="0" smtClean="0"/>
              <a:t>I broke a toy belonging to a friend.</a:t>
            </a:r>
            <a:endParaRPr lang="en-US" dirty="0"/>
          </a:p>
        </p:txBody>
      </p:sp>
      <p:sp>
        <p:nvSpPr>
          <p:cNvPr id="4" name="Text Placeholder 3"/>
          <p:cNvSpPr>
            <a:spLocks noGrp="1"/>
          </p:cNvSpPr>
          <p:nvPr>
            <p:ph type="body" sz="quarter" idx="3"/>
          </p:nvPr>
        </p:nvSpPr>
        <p:spPr/>
        <p:txBody>
          <a:bodyPr/>
          <a:lstStyle/>
          <a:p>
            <a:r>
              <a:rPr lang="en-US" dirty="0" smtClean="0"/>
              <a:t>Medium (Can Be Fixed with a Little Effort</a:t>
            </a:r>
            <a:endParaRPr lang="en-US" dirty="0"/>
          </a:p>
        </p:txBody>
      </p:sp>
      <p:sp>
        <p:nvSpPr>
          <p:cNvPr id="5" name="Content Placeholder 4"/>
          <p:cNvSpPr>
            <a:spLocks noGrp="1"/>
          </p:cNvSpPr>
          <p:nvPr>
            <p:ph sz="quarter" idx="4"/>
          </p:nvPr>
        </p:nvSpPr>
        <p:spPr/>
        <p:txBody>
          <a:bodyPr/>
          <a:lstStyle/>
          <a:p>
            <a:r>
              <a:rPr lang="en-US" dirty="0" smtClean="0"/>
              <a:t>I got caught in a lie.</a:t>
            </a:r>
          </a:p>
          <a:p>
            <a:r>
              <a:rPr lang="en-US" dirty="0" smtClean="0"/>
              <a:t>I told a friend’s secret.</a:t>
            </a:r>
          </a:p>
          <a:p>
            <a:r>
              <a:rPr lang="en-US" dirty="0" smtClean="0"/>
              <a:t>I took something that didn’t belong to me.</a:t>
            </a:r>
          </a:p>
          <a:p>
            <a:r>
              <a:rPr lang="en-US" dirty="0" smtClean="0"/>
              <a:t>I really hurt someone’s feelings.</a:t>
            </a:r>
          </a:p>
          <a:p>
            <a:r>
              <a:rPr lang="en-US" dirty="0" smtClean="0"/>
              <a:t>I made fun of someone and embarrassed them.</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060778"/>
      </p:ext>
    </p:extLst>
  </p:cSld>
  <p:clrMapOvr>
    <a:masterClrMapping/>
  </p:clrMapOvr>
  <mc:AlternateContent xmlns:mc="http://schemas.openxmlformats.org/markup-compatibility/2006">
    <mc:Choice xmlns:p14="http://schemas.microsoft.com/office/powerpoint/2010/main" Requires="p14">
      <p:transition spd="med" p14:dur="700" advTm="339990">
        <p:fade/>
      </p:transition>
    </mc:Choice>
    <mc:Fallback>
      <p:transition spd="med" advTm="3399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Sizing Up Your Mistake</a:t>
            </a:r>
            <a:endParaRPr lang="en-US" dirty="0"/>
          </a:p>
        </p:txBody>
      </p:sp>
      <p:sp>
        <p:nvSpPr>
          <p:cNvPr id="3" name="Text Placeholder 2"/>
          <p:cNvSpPr>
            <a:spLocks noGrp="1"/>
          </p:cNvSpPr>
          <p:nvPr>
            <p:ph type="body" idx="1"/>
          </p:nvPr>
        </p:nvSpPr>
        <p:spPr/>
        <p:txBody>
          <a:bodyPr/>
          <a:lstStyle/>
          <a:p>
            <a:r>
              <a:rPr lang="en-US" dirty="0" smtClean="0"/>
              <a:t>Big (This is going to take a lot of time and Help from Others to Fix)</a:t>
            </a:r>
            <a:endParaRPr lang="en-US" dirty="0"/>
          </a:p>
        </p:txBody>
      </p:sp>
      <p:sp>
        <p:nvSpPr>
          <p:cNvPr id="4" name="Content Placeholder 3"/>
          <p:cNvSpPr>
            <a:spLocks noGrp="1"/>
          </p:cNvSpPr>
          <p:nvPr>
            <p:ph sz="half" idx="2"/>
          </p:nvPr>
        </p:nvSpPr>
        <p:spPr/>
        <p:txBody>
          <a:bodyPr/>
          <a:lstStyle/>
          <a:p>
            <a:r>
              <a:rPr lang="en-US" dirty="0" smtClean="0"/>
              <a:t>Stealing</a:t>
            </a:r>
          </a:p>
          <a:p>
            <a:r>
              <a:rPr lang="en-US" dirty="0" smtClean="0"/>
              <a:t>Vandalizing</a:t>
            </a:r>
          </a:p>
          <a:p>
            <a:r>
              <a:rPr lang="en-US" dirty="0" smtClean="0"/>
              <a:t>Internet Bullying</a:t>
            </a:r>
          </a:p>
          <a:p>
            <a:r>
              <a:rPr lang="en-US" dirty="0" smtClean="0"/>
              <a:t>Spreading Rumors about Someone.</a:t>
            </a:r>
          </a:p>
          <a:p>
            <a:r>
              <a:rPr lang="en-US" dirty="0" smtClean="0"/>
              <a:t>Physical Violence</a:t>
            </a:r>
          </a:p>
          <a:p>
            <a:r>
              <a:rPr lang="en-US" dirty="0" smtClean="0"/>
              <a:t>Cheating</a:t>
            </a:r>
            <a:endParaRPr lang="en-US" dirty="0"/>
          </a:p>
        </p:txBody>
      </p:sp>
      <p:sp>
        <p:nvSpPr>
          <p:cNvPr id="5" name="Text Placeholder 4"/>
          <p:cNvSpPr>
            <a:spLocks noGrp="1"/>
          </p:cNvSpPr>
          <p:nvPr>
            <p:ph type="body" sz="quarter" idx="3"/>
          </p:nvPr>
        </p:nvSpPr>
        <p:spPr/>
        <p:txBody>
          <a:bodyPr/>
          <a:lstStyle/>
          <a:p>
            <a:r>
              <a:rPr lang="en-US" dirty="0" smtClean="0"/>
              <a:t>Gigantic (You are Part of a Group Mistake)</a:t>
            </a:r>
            <a:endParaRPr lang="en-US" dirty="0"/>
          </a:p>
        </p:txBody>
      </p:sp>
      <p:sp>
        <p:nvSpPr>
          <p:cNvPr id="6" name="Content Placeholder 5"/>
          <p:cNvSpPr>
            <a:spLocks noGrp="1"/>
          </p:cNvSpPr>
          <p:nvPr>
            <p:ph sz="quarter" idx="4"/>
          </p:nvPr>
        </p:nvSpPr>
        <p:spPr/>
        <p:txBody>
          <a:bodyPr/>
          <a:lstStyle/>
          <a:p>
            <a:r>
              <a:rPr lang="en-US" dirty="0" smtClean="0"/>
              <a:t>Racism</a:t>
            </a:r>
          </a:p>
          <a:p>
            <a:r>
              <a:rPr lang="en-US" dirty="0" smtClean="0"/>
              <a:t>Cultural or Religious Stereotyping</a:t>
            </a:r>
          </a:p>
          <a:p>
            <a:r>
              <a:rPr lang="en-US" dirty="0" smtClean="0"/>
              <a:t>These things cause hatred and irrational actions against innocent people.</a:t>
            </a:r>
          </a:p>
          <a:p>
            <a:r>
              <a:rPr lang="en-US" dirty="0" smtClean="0"/>
              <a:t>Throughout history civilizations have been scarred because of this.</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51678771"/>
      </p:ext>
    </p:extLst>
  </p:cSld>
  <p:clrMapOvr>
    <a:masterClrMapping/>
  </p:clrMapOvr>
  <mc:AlternateContent xmlns:mc="http://schemas.openxmlformats.org/markup-compatibility/2006">
    <mc:Choice xmlns:p14="http://schemas.microsoft.com/office/powerpoint/2010/main" Requires="p14">
      <p:transition spd="med" p14:dur="700" advTm="402552">
        <p:fade/>
      </p:transition>
    </mc:Choice>
    <mc:Fallback>
      <p:transition spd="med" advTm="4025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ORANGE SHIRT DAY</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70149203"/>
      </p:ext>
    </p:extLst>
  </p:cSld>
  <p:clrMapOvr>
    <a:masterClrMapping/>
  </p:clrMapOvr>
  <mc:AlternateContent xmlns:mc="http://schemas.openxmlformats.org/markup-compatibility/2006">
    <mc:Choice xmlns:p14="http://schemas.microsoft.com/office/powerpoint/2010/main" Requires="p14">
      <p:transition spd="med" p14:dur="700" advTm="7732">
        <p:fade/>
      </p:transition>
    </mc:Choice>
    <mc:Fallback>
      <p:transition spd="med" advTm="77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0" y="1254034"/>
            <a:ext cx="8229600" cy="707886"/>
          </a:xfrm>
          <a:prstGeom prst="rect">
            <a:avLst/>
          </a:prstGeom>
          <a:noFill/>
        </p:spPr>
        <p:txBody>
          <a:bodyPr wrap="square" rtlCol="0">
            <a:spAutoFit/>
          </a:bodyPr>
          <a:lstStyle/>
          <a:p>
            <a:r>
              <a:rPr lang="en-US" sz="4000" dirty="0" smtClean="0"/>
              <a:t>Orange Shirt Day</a:t>
            </a:r>
            <a:endParaRPr lang="en-US" sz="4000" dirty="0"/>
          </a:p>
        </p:txBody>
      </p:sp>
      <p:sp>
        <p:nvSpPr>
          <p:cNvPr id="3" name="TextBox 2"/>
          <p:cNvSpPr txBox="1"/>
          <p:nvPr/>
        </p:nvSpPr>
        <p:spPr>
          <a:xfrm flipH="1">
            <a:off x="2449285" y="2338251"/>
            <a:ext cx="7413172" cy="2031325"/>
          </a:xfrm>
          <a:prstGeom prst="rect">
            <a:avLst/>
          </a:prstGeom>
          <a:noFill/>
        </p:spPr>
        <p:txBody>
          <a:bodyPr wrap="square" rtlCol="0">
            <a:spAutoFit/>
          </a:bodyPr>
          <a:lstStyle/>
          <a:p>
            <a:r>
              <a:rPr lang="en-US" dirty="0" smtClean="0"/>
              <a:t>What do you know about Orange Shirt Day? Is it more than simply wearing an orange shirt?</a:t>
            </a:r>
          </a:p>
          <a:p>
            <a:endParaRPr lang="en-US" dirty="0"/>
          </a:p>
          <a:p>
            <a:r>
              <a:rPr lang="en-US" dirty="0" smtClean="0"/>
              <a:t>Why is it important for us to participate in OSD when this is about something that happened so long ago?</a:t>
            </a:r>
          </a:p>
          <a:p>
            <a:endParaRPr lang="en-US" dirty="0"/>
          </a:p>
          <a:p>
            <a:r>
              <a:rPr lang="en-US" dirty="0" smtClean="0"/>
              <a:t>Why is it important to understand about history?</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65453069"/>
      </p:ext>
    </p:extLst>
  </p:cSld>
  <p:clrMapOvr>
    <a:masterClrMapping/>
  </p:clrMapOvr>
  <mc:AlternateContent xmlns:mc="http://schemas.openxmlformats.org/markup-compatibility/2006">
    <mc:Choice xmlns:p14="http://schemas.microsoft.com/office/powerpoint/2010/main" Requires="p14">
      <p:transition spd="med" p14:dur="700" advTm="35363">
        <p:fade/>
      </p:transition>
    </mc:Choice>
    <mc:Fallback>
      <p:transition spd="med" advTm="353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1534885" y="1802673"/>
            <a:ext cx="7948750" cy="923330"/>
          </a:xfrm>
          <a:prstGeom prst="rect">
            <a:avLst/>
          </a:prstGeom>
          <a:noFill/>
        </p:spPr>
        <p:txBody>
          <a:bodyPr wrap="square" rtlCol="0">
            <a:spAutoFit/>
          </a:bodyPr>
          <a:lstStyle/>
          <a:p>
            <a:r>
              <a:rPr lang="en-US" dirty="0" smtClean="0"/>
              <a:t>Read the story </a:t>
            </a:r>
            <a:r>
              <a:rPr lang="en-US" b="1" i="1" u="sng" dirty="0" smtClean="0"/>
              <a:t>Stolen Words </a:t>
            </a:r>
          </a:p>
          <a:p>
            <a:endParaRPr lang="en-US" b="1" i="1" u="sng" dirty="0"/>
          </a:p>
          <a:p>
            <a:endParaRPr lang="en-US" b="1" i="1" u="sng" dirty="0"/>
          </a:p>
        </p:txBody>
      </p:sp>
      <p:sp>
        <p:nvSpPr>
          <p:cNvPr id="3" name="TextBox 2"/>
          <p:cNvSpPr txBox="1"/>
          <p:nvPr/>
        </p:nvSpPr>
        <p:spPr>
          <a:xfrm flipH="1">
            <a:off x="1822268" y="3095897"/>
            <a:ext cx="4042955" cy="1477328"/>
          </a:xfrm>
          <a:prstGeom prst="rect">
            <a:avLst/>
          </a:prstGeom>
          <a:noFill/>
        </p:spPr>
        <p:txBody>
          <a:bodyPr wrap="square" rtlCol="0">
            <a:spAutoFit/>
          </a:bodyPr>
          <a:lstStyle/>
          <a:p>
            <a:r>
              <a:rPr lang="en-US" dirty="0" smtClean="0"/>
              <a:t>Watch the read aloud on </a:t>
            </a:r>
            <a:r>
              <a:rPr lang="en-US" dirty="0" err="1" smtClean="0"/>
              <a:t>Youtube</a:t>
            </a:r>
            <a:r>
              <a:rPr lang="en-US" dirty="0" smtClean="0"/>
              <a:t> and then discuss why it is important for us to understand about residential schools and acknowledge the hurt it has created for many generations.</a:t>
            </a:r>
            <a:endParaRPr lang="en-US" dirty="0"/>
          </a:p>
        </p:txBody>
      </p:sp>
      <p:sp>
        <p:nvSpPr>
          <p:cNvPr id="4" name="TextBox 3"/>
          <p:cNvSpPr txBox="1"/>
          <p:nvPr/>
        </p:nvSpPr>
        <p:spPr>
          <a:xfrm flipH="1">
            <a:off x="7282542" y="2155371"/>
            <a:ext cx="4408715" cy="2031325"/>
          </a:xfrm>
          <a:prstGeom prst="rect">
            <a:avLst/>
          </a:prstGeom>
          <a:noFill/>
        </p:spPr>
        <p:txBody>
          <a:bodyPr wrap="square" rtlCol="0">
            <a:spAutoFit/>
          </a:bodyPr>
          <a:lstStyle/>
          <a:p>
            <a:r>
              <a:rPr lang="en-US" dirty="0" smtClean="0"/>
              <a:t>Will you wear an orange shirt on Wednesday?</a:t>
            </a:r>
          </a:p>
          <a:p>
            <a:endParaRPr lang="en-US" dirty="0"/>
          </a:p>
          <a:p>
            <a:r>
              <a:rPr lang="en-US" dirty="0" smtClean="0"/>
              <a:t>Will it matter if you do?</a:t>
            </a:r>
          </a:p>
          <a:p>
            <a:endParaRPr lang="en-US" dirty="0"/>
          </a:p>
          <a:p>
            <a:r>
              <a:rPr lang="en-US" dirty="0" smtClean="0"/>
              <a:t>What does it say about us that we are making the effort for reconciliation?</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8649037"/>
      </p:ext>
    </p:extLst>
  </p:cSld>
  <p:clrMapOvr>
    <a:masterClrMapping/>
  </p:clrMapOvr>
  <mc:AlternateContent xmlns:mc="http://schemas.openxmlformats.org/markup-compatibility/2006">
    <mc:Choice xmlns:p14="http://schemas.microsoft.com/office/powerpoint/2010/main" Requires="p14">
      <p:transition spd="med" p14:dur="700" advTm="52886">
        <p:fade/>
      </p:transition>
    </mc:Choice>
    <mc:Fallback>
      <p:transition spd="med" advTm="528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6914" y="2024743"/>
            <a:ext cx="9405257" cy="769441"/>
          </a:xfrm>
          <a:prstGeom prst="rect">
            <a:avLst/>
          </a:prstGeom>
          <a:noFill/>
        </p:spPr>
        <p:txBody>
          <a:bodyPr wrap="square" rtlCol="0">
            <a:spAutoFit/>
          </a:bodyPr>
          <a:lstStyle/>
          <a:p>
            <a:r>
              <a:rPr lang="en-US" sz="4400" b="1" dirty="0" smtClean="0"/>
              <a:t>Today’s Celebrations and Jokes</a:t>
            </a:r>
            <a:endParaRPr lang="en-US" sz="44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4998393"/>
      </p:ext>
    </p:extLst>
  </p:cSld>
  <p:clrMapOvr>
    <a:masterClrMapping/>
  </p:clrMapOvr>
  <mc:AlternateContent xmlns:mc="http://schemas.openxmlformats.org/markup-compatibility/2006">
    <mc:Choice xmlns:p14="http://schemas.microsoft.com/office/powerpoint/2010/main" Requires="p14">
      <p:transition spd="med" p14:dur="700" advTm="108244">
        <p:fade/>
      </p:transition>
    </mc:Choice>
    <mc:Fallback>
      <p:transition spd="med" advTm="1082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60119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ack to School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ll fun education presentation (widescreen).potx" id="{13F266B3-3667-4715-838E-2D35384A824B}" vid="{5EC2A2B6-6A5B-436A-9EF3-6607D16C2EDB}"/>
    </a:ext>
  </a:extLst>
</a:theme>
</file>

<file path=ppt/theme/theme2.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F5AFAE-B80F-42D3-94B4-729362BC1BCB}">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40262f94-9f35-4ac3-9a90-690165a166b7"/>
    <ds:schemaRef ds:uri="a4f35948-e619-41b3-aa29-22878b09cfd2"/>
    <ds:schemaRef ds:uri="http://www.w3.org/XML/1998/namespace"/>
    <ds:schemaRef ds:uri="http://purl.org/dc/terms/"/>
  </ds:schemaRefs>
</ds:datastoreItem>
</file>

<file path=customXml/itemProps2.xml><?xml version="1.0" encoding="utf-8"?>
<ds:datastoreItem xmlns:ds="http://schemas.openxmlformats.org/officeDocument/2006/customXml" ds:itemID="{D59B8A7B-DB68-4625-86A7-7FECB4C2A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C9A7CA-BEC5-41E5-AAE1-C9D7FC518E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Fall fun education presentation (widescreen)</Template>
  <TotalTime>67</TotalTime>
  <Words>436</Words>
  <Application>Microsoft Office PowerPoint</Application>
  <PresentationFormat>Widescreen</PresentationFormat>
  <Paragraphs>52</Paragraphs>
  <Slides>10</Slides>
  <Notes>0</Notes>
  <HiddenSlides>0</HiddenSlides>
  <MMClips>8</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Cambria</vt:lpstr>
      <vt:lpstr>Back to School 16x9</vt:lpstr>
      <vt:lpstr>Morning Meeting Day 11</vt:lpstr>
      <vt:lpstr>Fixing the Mistakes We Made and Learning From Them.</vt:lpstr>
      <vt:lpstr>Sizing up Your Problem</vt:lpstr>
      <vt:lpstr>Sizing Up Your Mistake</vt:lpstr>
      <vt:lpstr>ORANGE SHIRT DAY</vt:lpstr>
      <vt:lpstr>PowerPoint Presentation</vt:lpstr>
      <vt:lpstr>PowerPoint Presentation</vt:lpstr>
      <vt:lpstr>PowerPoint Presentation</vt:lpstr>
      <vt:lpstr>PowerPoint Presentation</vt:lpstr>
      <vt:lpstr>Add a Slide Title - 5</vt:lpstr>
    </vt:vector>
  </TitlesOfParts>
  <Company>Anglophone School Districts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Morning Meeting Day 11</dc:title>
  <dc:creator>Page, Krista (ASD-N)</dc:creator>
  <cp:lastModifiedBy>Page, Krista (ASD-N)</cp:lastModifiedBy>
  <cp:revision>6</cp:revision>
  <dcterms:created xsi:type="dcterms:W3CDTF">2020-09-27T21:22:52Z</dcterms:created>
  <dcterms:modified xsi:type="dcterms:W3CDTF">2020-09-27T22:29:52Z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