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88" r:id="rId6"/>
    <p:sldId id="293" r:id="rId7"/>
    <p:sldId id="298" r:id="rId8"/>
    <p:sldId id="299" r:id="rId9"/>
    <p:sldId id="292" r:id="rId10"/>
    <p:sldId id="294" r:id="rId11"/>
    <p:sldId id="295" r:id="rId12"/>
    <p:sldId id="296" r:id="rId13"/>
    <p:sldId id="29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5274" autoAdjust="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9/28/2020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9/28/2020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Freeform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" name="Freeform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" name="Freeform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" name="Freeform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" name="Freeform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0" name="Group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49" name="Freeform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50" name="Group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Freeform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59" name="Freeform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60" name="Freeform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61" name="Group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Freeform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1" name="Group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Freeform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7" name="Group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Freeform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9" name="Group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06" name="Group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5" name="Freeform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6" name="Freeform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7" name="Group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Freeform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46" name="Group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Freeform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1" name="Group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9/28/2020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9/28/2020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9/28/2020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anchor="b">
            <a:normAutofit/>
          </a:bodyPr>
          <a:lstStyle>
            <a:lvl1pPr algn="l">
              <a:defRPr sz="5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9/28/2020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 smtClean="0"/>
              <a:t>9/28/2020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 smtClean="0"/>
              <a:t>9/28/2020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7" name="Freeform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9" name="Group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1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2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3" name="Group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Freeform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6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7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1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2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7" name="Group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0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1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2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3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4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5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6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7" name="Freeform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8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9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0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1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2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3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4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5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6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7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8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9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0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1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2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3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4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5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6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7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8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9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0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1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2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3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4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5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6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7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8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9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0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1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2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3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4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5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6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7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8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9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0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1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2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3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4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5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6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7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8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9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0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1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2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3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4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5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6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7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8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9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0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1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2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3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4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5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6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0" name="Group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Freeform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4" name="Freeform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8" name="Freeform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Freeform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Freeform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89" name="Group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Freeform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10" name="Freeform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311" name="Group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Freeform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8" name="Group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Group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Freeform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6" name="Freeform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7" name="Freeform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8" name="Freeform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9" name="Freeform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0" name="Freeform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1" name="Freeform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2" name="Freeform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3" name="Freeform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4" name="Freeform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5" name="Freeform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6" name="Freeform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7" name="Freeform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8" name="Freeform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9" name="Freeform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0" name="Freeform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1" name="Freeform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2" name="Freeform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3" name="Freeform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4" name="Freeform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5" name="Freeform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6" name="Freeform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7" name="Freeform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8" name="Freeform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9" name="Freeform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0" name="Freeform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1" name="Freeform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2" name="Freeform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3" name="Freeform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4" name="Freeform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5" name="Freeform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6" name="Freeform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7" name="Freeform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8" name="Freeform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9" name="Freeform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0" name="Freeform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1" name="Freeform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2" name="Freeform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3" name="Freeform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4" name="Freeform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5" name="Freeform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6" name="Freeform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7" name="Freeform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8" name="Freeform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9" name="Freeform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0" name="Freeform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1" name="Freeform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0" name="Group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Freeform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7" name="Freeform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8" name="Freeform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9" name="Freeform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0" name="Freeform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1" name="Freeform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2" name="Freeform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3" name="Freeform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4" name="Freeform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1" name="Group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Freeform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0" name="Freeform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1" name="Freeform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2" name="Freeform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3" name="Freeform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4" name="Freeform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5" name="Freeform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2" name="Group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Freeform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4" name="Freeform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5" name="Freeform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6" name="Freeform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7" name="Freeform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8" name="Freeform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</p:grpSp>
      <p:grpSp>
        <p:nvGrpSpPr>
          <p:cNvPr id="422" name="Group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1" name="Group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3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4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5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6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7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8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9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40" name="Group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9/28/2020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9/28/2020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9/28/2020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9/28/2020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9" name="Freeform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10" name="Group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Freeform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" name="Group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" name="Group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" name="Group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Freeform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52" name="Group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61" name="Group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1063198" cy="193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E583DDF-CA54-461A-A486-592D2374C532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Morning Meeting Day 12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Mistakes Make it Better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798">
        <p:fade/>
      </p:transition>
    </mc:Choice>
    <mc:Fallback xmlns="">
      <p:transition spd="med" advTm="247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 Slide Title - 5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2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You Learn From Your Mistake?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Read or watch the read aloud of </a:t>
            </a:r>
            <a:r>
              <a:rPr lang="en-US" i="1" u="sng" dirty="0" smtClean="0"/>
              <a:t>The Most Magnificent Thing.</a:t>
            </a:r>
            <a:endParaRPr lang="en-US" i="1" u="sng" dirty="0"/>
          </a:p>
          <a:p>
            <a:r>
              <a:rPr lang="en-US" dirty="0" smtClean="0"/>
              <a:t>How did this little girl plan for her invention?</a:t>
            </a:r>
          </a:p>
          <a:p>
            <a:r>
              <a:rPr lang="en-US" dirty="0" smtClean="0"/>
              <a:t>Were her attempts successful at first? What did she do?</a:t>
            </a:r>
          </a:p>
          <a:p>
            <a:r>
              <a:rPr lang="en-US" dirty="0" smtClean="0"/>
              <a:t>Was she pleased with her final product?</a:t>
            </a:r>
          </a:p>
          <a:p>
            <a:r>
              <a:rPr lang="en-US" dirty="0" smtClean="0"/>
              <a:t>Along the way what emotions did she feel? How was she able to calm down?</a:t>
            </a:r>
          </a:p>
          <a:p>
            <a:r>
              <a:rPr lang="en-US" dirty="0" smtClean="0"/>
              <a:t>Were her mistakes helpful?</a:t>
            </a:r>
          </a:p>
          <a:p>
            <a:r>
              <a:rPr lang="en-US" dirty="0" smtClean="0"/>
              <a:t>Did she have stamina?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6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6542">
        <p:fade/>
      </p:transition>
    </mc:Choice>
    <mc:Fallback xmlns="">
      <p:transition spd="med" advTm="965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Magnificent Thing!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can you create?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9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663">
        <p:fade/>
      </p:transition>
    </mc:Choice>
    <mc:Fallback xmlns="">
      <p:transition spd="med" advTm="96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Challenge is to Create Something Magnificent!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Plan it- draw it out and figure out what you need.</a:t>
            </a:r>
          </a:p>
          <a:p>
            <a:r>
              <a:rPr lang="en-US" dirty="0" smtClean="0"/>
              <a:t>Try building it. If you need help will you ask for it?</a:t>
            </a:r>
          </a:p>
          <a:p>
            <a:r>
              <a:rPr lang="en-US" dirty="0" smtClean="0"/>
              <a:t>Will your first product be magnificent? Probably not. How are you going to improve upon it?</a:t>
            </a:r>
          </a:p>
          <a:p>
            <a:r>
              <a:rPr lang="en-US" dirty="0" smtClean="0"/>
              <a:t>What can you create?</a:t>
            </a:r>
          </a:p>
          <a:p>
            <a:r>
              <a:rPr lang="en-US" dirty="0" smtClean="0"/>
              <a:t>We will have two weeks to create a magnificent something. Bring it to school on Friday, October 9</a:t>
            </a:r>
            <a:r>
              <a:rPr lang="en-US" baseline="30000" dirty="0" smtClean="0"/>
              <a:t>th</a:t>
            </a:r>
            <a:r>
              <a:rPr lang="en-US" dirty="0" smtClean="0"/>
              <a:t> to show it off to your class and the school. </a:t>
            </a:r>
          </a:p>
          <a:p>
            <a:r>
              <a:rPr lang="en-US" dirty="0" smtClean="0"/>
              <a:t>I can’t wait!!</a:t>
            </a:r>
          </a:p>
          <a:p>
            <a:r>
              <a:rPr lang="en-US" dirty="0" smtClean="0"/>
              <a:t>P.S. Teachers, You need to create something wonderful too. Don’t let them forget!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8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962">
        <p:fade/>
      </p:transition>
    </mc:Choice>
    <mc:Fallback xmlns="">
      <p:transition spd="med" advTm="2009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2383970" y="1384663"/>
            <a:ext cx="6929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Today’s Celebrations and Jokes!</a:t>
            </a:r>
            <a:endParaRPr lang="en-US" sz="3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89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6627">
        <p:fade/>
      </p:transition>
    </mc:Choice>
    <mc:Fallback xmlns="">
      <p:transition spd="med" advTm="1766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 Slide Title - 2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6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 Slide Title - 3</a:t>
            </a:r>
          </a:p>
        </p:txBody>
      </p:sp>
    </p:spTree>
    <p:extLst>
      <p:ext uri="{BB962C8B-B14F-4D97-AF65-F5344CB8AC3E}">
        <p14:creationId xmlns:p14="http://schemas.microsoft.com/office/powerpoint/2010/main" val="417014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545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 Slide Title - 4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19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ack to School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ll fun education presentation (widescreen).potx" id="{13F266B3-3667-4715-838E-2D35384A824B}" vid="{5EC2A2B6-6A5B-436A-9EF3-6607D16C2EDB}"/>
    </a:ext>
  </a:extLst>
</a:theme>
</file>

<file path=ppt/theme/theme2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9B8A7B-DB68-4625-86A7-7FECB4C2AE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5F5AFAE-B80F-42D3-94B4-729362BC1BCB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40262f94-9f35-4ac3-9a90-690165a166b7"/>
    <ds:schemaRef ds:uri="http://purl.org/dc/elements/1.1/"/>
    <ds:schemaRef ds:uri="a4f35948-e619-41b3-aa29-22878b09cfd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CC9A7CA-BEC5-41E5-AAE1-C9D7FC518E0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Fall fun education presentation (widescreen)</Template>
  <TotalTime>570</TotalTime>
  <Words>233</Words>
  <Application>Microsoft Office PowerPoint</Application>
  <PresentationFormat>Widescreen</PresentationFormat>
  <Paragraphs>25</Paragraphs>
  <Slides>10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Cambria</vt:lpstr>
      <vt:lpstr>Back to School 16x9</vt:lpstr>
      <vt:lpstr>Morning Meeting Day 12</vt:lpstr>
      <vt:lpstr>How Do You Learn From Your Mistake?</vt:lpstr>
      <vt:lpstr>Your Magnificent Thing!</vt:lpstr>
      <vt:lpstr>Your Challenge is to Create Something Magnificent!</vt:lpstr>
      <vt:lpstr>PowerPoint Presentation</vt:lpstr>
      <vt:lpstr>Add a Slide Title - 2</vt:lpstr>
      <vt:lpstr>Add a Slide Title - 3</vt:lpstr>
      <vt:lpstr>PowerPoint Presentation</vt:lpstr>
      <vt:lpstr>Add a Slide Title - 4</vt:lpstr>
      <vt:lpstr>Add a Slide Title - 5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Morning Meeting Day 12</dc:title>
  <dc:creator>Page, Krista (ASD-N)</dc:creator>
  <cp:lastModifiedBy>Page, Krista (ASD-N)</cp:lastModifiedBy>
  <cp:revision>4</cp:revision>
  <dcterms:created xsi:type="dcterms:W3CDTF">2020-09-28T13:14:19Z</dcterms:created>
  <dcterms:modified xsi:type="dcterms:W3CDTF">2020-09-28T22:57:24Z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