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88" r:id="rId6"/>
    <p:sldId id="29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5274" autoAdjust="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9/28/2020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9/28/2020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50" name="Group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6" name="Freeform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9/28/2020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9/28/2020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9/28/2020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9/28/2020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9/28/2020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9/28/2020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9/28/2020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9/28/2020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9/28/2020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9/28/2020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0" name="Group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ree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" name="Group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" name="Group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" name="Group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52" name="Group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61" name="Group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1063198" cy="193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Morning Meeting Day 13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Stamina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4000" y="52784"/>
            <a:ext cx="9133730" cy="1233424"/>
          </a:xfrm>
        </p:spPr>
        <p:txBody>
          <a:bodyPr/>
          <a:lstStyle/>
          <a:p>
            <a:r>
              <a:rPr lang="en-US" dirty="0" smtClean="0"/>
              <a:t>Let’s Revisit your Stamina.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is your juggling going? I am coming around to all classes on Thursday and Friday to see </a:t>
            </a:r>
            <a:r>
              <a:rPr lang="en-US" dirty="0" smtClean="0"/>
              <a:t>how you juggle.</a:t>
            </a:r>
          </a:p>
          <a:p>
            <a:r>
              <a:rPr lang="en-US" dirty="0" smtClean="0"/>
              <a:t>I will select top 3 jugglers from each class to compete for a pizza party for your class.</a:t>
            </a:r>
            <a:endParaRPr lang="en-US" dirty="0"/>
          </a:p>
          <a:p>
            <a:r>
              <a:rPr lang="en-US" dirty="0" smtClean="0"/>
              <a:t>This competition will happen next Wednesday and the pizza party awarded for Thursday.</a:t>
            </a:r>
            <a:endParaRPr lang="en-US" dirty="0"/>
          </a:p>
          <a:p>
            <a:r>
              <a:rPr lang="en-US" dirty="0" smtClean="0"/>
              <a:t>Remember your teacher are included in this challenge so get them to practice.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86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Celebrations and Jokes!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a great day!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29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ll fun education presentation (widescreen).potx" id="{13F266B3-3667-4715-838E-2D35384A824B}" vid="{5EC2A2B6-6A5B-436A-9EF3-6607D16C2EDB}"/>
    </a:ext>
  </a:extLst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F5AFAE-B80F-42D3-94B4-729362BC1BCB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40262f94-9f35-4ac3-9a90-690165a166b7"/>
    <ds:schemaRef ds:uri="a4f35948-e619-41b3-aa29-22878b09cfd2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59B8A7B-DB68-4625-86A7-7FECB4C2AE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CC9A7CA-BEC5-41E5-AAE1-C9D7FC518E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Fall fun education presentation (widescreen)</Template>
  <TotalTime>44</TotalTime>
  <Words>89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Cambria</vt:lpstr>
      <vt:lpstr>Back to School 16x9</vt:lpstr>
      <vt:lpstr>Morning Meeting Day 13</vt:lpstr>
      <vt:lpstr>Let’s Revisit your Stamina.</vt:lpstr>
      <vt:lpstr>Celebrations and Jokes!</vt:lpstr>
    </vt:vector>
  </TitlesOfParts>
  <Company>Anglophone School Districts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Morning Meeting Day 13</dc:title>
  <dc:creator>Page, Krista (ASD-N)</dc:creator>
  <cp:lastModifiedBy>Page, Krista (ASD-N)</cp:lastModifiedBy>
  <cp:revision>2</cp:revision>
  <dcterms:created xsi:type="dcterms:W3CDTF">2020-09-28T13:39:07Z</dcterms:created>
  <dcterms:modified xsi:type="dcterms:W3CDTF">2020-09-28T14:23:24Z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