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88" r:id="rId6"/>
    <p:sldId id="294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9/29/2020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9/29/2020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Morning Meeting Day 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Stamina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951">
        <p:fade/>
      </p:transition>
    </mc:Choice>
    <mc:Fallback>
      <p:transition spd="med" advTm="25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0" y="52784"/>
            <a:ext cx="9133730" cy="1233424"/>
          </a:xfrm>
        </p:spPr>
        <p:txBody>
          <a:bodyPr/>
          <a:lstStyle/>
          <a:p>
            <a:r>
              <a:rPr lang="en-US" dirty="0" smtClean="0"/>
              <a:t>Let’s Revisit your Stamina.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your juggling going? I am coming around to all classes on Thursday and Friday to see how you juggle.</a:t>
            </a:r>
          </a:p>
          <a:p>
            <a:r>
              <a:rPr lang="en-US" dirty="0" smtClean="0"/>
              <a:t>I will select top 3 jugglers from each class to compete for a pizza party for your class.</a:t>
            </a:r>
            <a:endParaRPr lang="en-US" dirty="0"/>
          </a:p>
          <a:p>
            <a:r>
              <a:rPr lang="en-US" dirty="0" smtClean="0"/>
              <a:t>This competition will happen next Wednesday and the pizza party awarded for Thursday.</a:t>
            </a:r>
            <a:endParaRPr lang="en-US" dirty="0"/>
          </a:p>
          <a:p>
            <a:r>
              <a:rPr lang="en-US" dirty="0" smtClean="0"/>
              <a:t>Remember your </a:t>
            </a:r>
            <a:r>
              <a:rPr lang="en-US" dirty="0" smtClean="0"/>
              <a:t>teachers </a:t>
            </a:r>
            <a:r>
              <a:rPr lang="en-US" dirty="0" smtClean="0"/>
              <a:t>are included in this challenge so get them to practice.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726">
        <p:fade/>
      </p:transition>
    </mc:Choice>
    <mc:Fallback>
      <p:transition spd="med" advTm="667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Orange Shirt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take the time today to reflect on the importance of observing Orange Shirt Day.</a:t>
            </a:r>
          </a:p>
          <a:p>
            <a:r>
              <a:rPr lang="en-US" dirty="0" smtClean="0"/>
              <a:t>The only way to right a wrong is to first acknowledge it and then educate yourself.</a:t>
            </a:r>
          </a:p>
          <a:p>
            <a:r>
              <a:rPr lang="en-US" dirty="0" smtClean="0"/>
              <a:t>Once you are educated on the subject, you can humbly express your apology.</a:t>
            </a:r>
          </a:p>
          <a:p>
            <a:r>
              <a:rPr lang="en-US" dirty="0" smtClean="0"/>
              <a:t>As a nation and as a civilization, we are in the process of learning and on our way to that expression of a true apology.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589">
        <p:fade/>
      </p:transition>
    </mc:Choice>
    <mc:Fallback>
      <p:transition spd="med" advTm="66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Celebrations and Jokes!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great day!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2229">
        <p:fade/>
      </p:transition>
    </mc:Choice>
    <mc:Fallback>
      <p:transition spd="med" advTm="102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582</TotalTime>
  <Words>167</Words>
  <Application>Microsoft Office PowerPoint</Application>
  <PresentationFormat>Widescreen</PresentationFormat>
  <Paragraphs>14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Cambria</vt:lpstr>
      <vt:lpstr>Back to School 16x9</vt:lpstr>
      <vt:lpstr>Morning Meeting Day 13</vt:lpstr>
      <vt:lpstr>Let’s Revisit your Stamina.</vt:lpstr>
      <vt:lpstr>Orange Shirt Day</vt:lpstr>
      <vt:lpstr>Celebrations and Jokes!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Meeting Day 13</dc:title>
  <dc:creator>Page, Krista (ASD-N)</dc:creator>
  <cp:lastModifiedBy>Page, Krista (ASD-N)</cp:lastModifiedBy>
  <cp:revision>4</cp:revision>
  <dcterms:created xsi:type="dcterms:W3CDTF">2020-09-28T13:39:07Z</dcterms:created>
  <dcterms:modified xsi:type="dcterms:W3CDTF">2020-09-29T23:09:13Z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