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7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9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1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1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2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5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6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9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6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3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74255D5-8A15-4062-81E0-F09EAD79A7B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08BA283-4841-4B7A-9C61-DABF1ACB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Stamina and Overcoming Challenges; We Begin the study of August Pullman, The boy who inspired the movie wonder.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13"/>
    </mc:Choice>
    <mc:Fallback>
      <p:transition spd="slow" advTm="4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Meet </a:t>
            </a:r>
            <a:r>
              <a:rPr lang="en-US" dirty="0" err="1" smtClean="0"/>
              <a:t>Auggie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August Pullman was born with a facial deformity and that kept him from going to a mainstream school.</a:t>
            </a:r>
          </a:p>
          <a:p>
            <a:r>
              <a:rPr lang="en-US" dirty="0" smtClean="0"/>
              <a:t>He was home schooled until the fifth grade and then he entered Beecher Prep School (a private school).</a:t>
            </a:r>
          </a:p>
          <a:p>
            <a:r>
              <a:rPr lang="en-US" dirty="0" err="1" smtClean="0"/>
              <a:t>Auggie</a:t>
            </a:r>
            <a:r>
              <a:rPr lang="en-US" dirty="0" smtClean="0"/>
              <a:t> is an ordinary kid in every way; smart, loves video games, laughs a lot.</a:t>
            </a:r>
          </a:p>
          <a:p>
            <a:r>
              <a:rPr lang="en-US" dirty="0" err="1" smtClean="0"/>
              <a:t>Auggie’s</a:t>
            </a:r>
            <a:r>
              <a:rPr lang="en-US" dirty="0" smtClean="0"/>
              <a:t> face is the only really extraordinary feature about him.</a:t>
            </a:r>
          </a:p>
          <a:p>
            <a:r>
              <a:rPr lang="en-US" dirty="0" smtClean="0"/>
              <a:t>Until now </a:t>
            </a:r>
            <a:r>
              <a:rPr lang="en-US" dirty="0" err="1" smtClean="0"/>
              <a:t>Auggie</a:t>
            </a:r>
            <a:r>
              <a:rPr lang="en-US" dirty="0" smtClean="0"/>
              <a:t> has lived a sheltered life where he has been protected from the stares and mean comments of others.</a:t>
            </a:r>
          </a:p>
          <a:p>
            <a:r>
              <a:rPr lang="en-US" dirty="0" smtClean="0"/>
              <a:t>Until now, </a:t>
            </a:r>
            <a:r>
              <a:rPr lang="en-US" dirty="0" err="1" smtClean="0"/>
              <a:t>Auggie</a:t>
            </a:r>
            <a:r>
              <a:rPr lang="en-US" dirty="0" smtClean="0"/>
              <a:t> could hide his face in an astronaut’s helmet…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22"/>
    </mc:Choice>
    <mc:Fallback>
      <p:transition spd="slow" advTm="10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Wonder</a:t>
            </a:r>
            <a:endParaRPr lang="en-US" dirty="0"/>
          </a:p>
        </p:txBody>
      </p:sp>
      <p:pic>
        <p:nvPicPr>
          <p:cNvPr id="5" name="Picture 4" descr="TJ on a Journey: Celebrating Books That Touch Our Humanit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028380"/>
            <a:ext cx="6175103" cy="38644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79"/>
    </mc:Choice>
    <mc:Fallback>
      <p:transition spd="slow" advTm="16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Wonder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story is told by many characters. You will meet </a:t>
            </a:r>
            <a:r>
              <a:rPr lang="en-US" dirty="0" err="1" smtClean="0"/>
              <a:t>Auggie</a:t>
            </a:r>
            <a:r>
              <a:rPr lang="en-US" dirty="0" smtClean="0"/>
              <a:t>, of course, his sister, Via, his parents and most importantly his friends.</a:t>
            </a:r>
          </a:p>
          <a:p>
            <a:r>
              <a:rPr lang="en-US" dirty="0" smtClean="0"/>
              <a:t>It is never easy to start at a new school, where you know no one, but imagine having to go there by yourself and looking the way </a:t>
            </a:r>
            <a:r>
              <a:rPr lang="en-US" dirty="0" err="1" smtClean="0"/>
              <a:t>Auggie</a:t>
            </a:r>
            <a:r>
              <a:rPr lang="en-US" dirty="0" smtClean="0"/>
              <a:t> does.</a:t>
            </a:r>
          </a:p>
          <a:p>
            <a:r>
              <a:rPr lang="en-US" dirty="0" err="1" smtClean="0"/>
              <a:t>Auggie</a:t>
            </a:r>
            <a:r>
              <a:rPr lang="en-US" dirty="0" smtClean="0"/>
              <a:t> is brave. He has had to be. He underwent many operations, faced a lot of pain, and had to learn at home.</a:t>
            </a:r>
          </a:p>
          <a:p>
            <a:r>
              <a:rPr lang="en-US" dirty="0" smtClean="0"/>
              <a:t>How do you think </a:t>
            </a:r>
            <a:r>
              <a:rPr lang="en-US" dirty="0" err="1" smtClean="0"/>
              <a:t>Auggie</a:t>
            </a:r>
            <a:r>
              <a:rPr lang="en-US" dirty="0" smtClean="0"/>
              <a:t> will feel on his first day of school?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23"/>
    </mc:Choice>
    <mc:Fallback>
      <p:transition spd="slow" advTm="9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Auggie’s</a:t>
            </a:r>
            <a:r>
              <a:rPr lang="en-US" dirty="0" smtClean="0"/>
              <a:t> Challenge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to have others see him as he sees himself; an ordinary kid who likes doing ordinary things.</a:t>
            </a:r>
          </a:p>
          <a:p>
            <a:r>
              <a:rPr lang="en-US" dirty="0" err="1" smtClean="0"/>
              <a:t>Auggie’s</a:t>
            </a:r>
            <a:r>
              <a:rPr lang="en-US" dirty="0" smtClean="0"/>
              <a:t> personal challenge from within is to take chances and allow strangers to get to know him.</a:t>
            </a:r>
          </a:p>
          <a:p>
            <a:r>
              <a:rPr lang="en-US" dirty="0" err="1" smtClean="0"/>
              <a:t>Auggie’s</a:t>
            </a:r>
            <a:r>
              <a:rPr lang="en-US" dirty="0" smtClean="0"/>
              <a:t> teacher is inspirational and he challenges the kids each day with a ‘precept’. This is a piece of wisdom for them to ponder and learn it’s meaning.</a:t>
            </a:r>
          </a:p>
          <a:p>
            <a:r>
              <a:rPr lang="en-US" dirty="0" smtClean="0"/>
              <a:t>For the next little while, I too will present you with some of these precepts for you to discuss further in class.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6"/>
    </mc:Choice>
    <mc:Fallback>
      <p:transition spd="slow" advTm="6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742507" y="2495005"/>
            <a:ext cx="4173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things in human life are important: the first is to be kind; the second is to be kind; and the third is to be kind.</a:t>
            </a:r>
          </a:p>
          <a:p>
            <a:r>
              <a:rPr lang="en-US" dirty="0"/>
              <a:t>	</a:t>
            </a:r>
            <a:r>
              <a:rPr lang="en-US" dirty="0" smtClean="0"/>
              <a:t>				_Henry James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7"/>
    </mc:Choice>
    <mc:Fallback>
      <p:transition spd="slow" advTm="2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1700" y="2967335"/>
            <a:ext cx="826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Celebrations and Jokes!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74"/>
    </mc:Choice>
    <mc:Fallback>
      <p:transition spd="slow" advTm="14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550</TotalTime>
  <Words>373</Words>
  <Application>Microsoft Office PowerPoint</Application>
  <PresentationFormat>Widescreen</PresentationFormat>
  <Paragraphs>23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Morning Meeting Day 14</vt:lpstr>
      <vt:lpstr>Meet Auggie</vt:lpstr>
      <vt:lpstr>Wonder</vt:lpstr>
      <vt:lpstr>Wonder</vt:lpstr>
      <vt:lpstr>Auggie’s Challenge 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14</dc:title>
  <dc:creator>Page, Krista (ASD-N)</dc:creator>
  <cp:lastModifiedBy>Page, Krista (ASD-N)</cp:lastModifiedBy>
  <cp:revision>7</cp:revision>
  <dcterms:created xsi:type="dcterms:W3CDTF">2020-09-28T14:28:26Z</dcterms:created>
  <dcterms:modified xsi:type="dcterms:W3CDTF">2020-09-30T22:51:03Z</dcterms:modified>
</cp:coreProperties>
</file>