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8" r:id="rId6"/>
    <p:sldId id="298" r:id="rId7"/>
    <p:sldId id="299" r:id="rId8"/>
    <p:sldId id="300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7/29/2020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7/29/2020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7/29/2020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7/29/2020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7/29/2020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Way of Doing Things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137">
        <p:fade/>
      </p:transition>
    </mc:Choice>
    <mc:Fallback>
      <p:transition spd="med" advTm="15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Meetings go Digital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wish we could all be together, but….</a:t>
            </a:r>
            <a:endParaRPr lang="en-US" dirty="0"/>
          </a:p>
          <a:p>
            <a:r>
              <a:rPr lang="en-US" dirty="0" smtClean="0"/>
              <a:t>We need to adapt to a new reality and a new way of doing things</a:t>
            </a:r>
            <a:endParaRPr lang="en-US" dirty="0"/>
          </a:p>
          <a:p>
            <a:r>
              <a:rPr lang="en-US" dirty="0" smtClean="0"/>
              <a:t>New and Different are GOOD!</a:t>
            </a:r>
          </a:p>
          <a:p>
            <a:r>
              <a:rPr lang="en-US" dirty="0" smtClean="0"/>
              <a:t>New Format- You’ll watch this meeting after the playing of National Anthem</a:t>
            </a:r>
          </a:p>
          <a:p>
            <a:r>
              <a:rPr lang="en-US" dirty="0" smtClean="0"/>
              <a:t>We will have jokes of the day, submitted to your teacher, given to me, and read during meeting.</a:t>
            </a:r>
          </a:p>
          <a:p>
            <a:r>
              <a:rPr lang="en-US" dirty="0" smtClean="0"/>
              <a:t>We will acknowledge accomplishments and good deeds and have Friday draws.</a:t>
            </a:r>
          </a:p>
          <a:p>
            <a:r>
              <a:rPr lang="en-US" dirty="0" smtClean="0"/>
              <a:t>We will discuss important topics within our class and keep journals to share with everyone.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670">
        <p:fade/>
      </p:transition>
    </mc:Choice>
    <mc:Fallback>
      <p:transition spd="med" advTm="686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749" y="809897"/>
            <a:ext cx="700169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Mindset is Important!</a:t>
            </a:r>
          </a:p>
          <a:p>
            <a:endParaRPr lang="en-US" sz="2000" dirty="0"/>
          </a:p>
          <a:p>
            <a:r>
              <a:rPr lang="en-US" sz="2000" dirty="0" smtClean="0"/>
              <a:t>What is Mindset?</a:t>
            </a:r>
          </a:p>
          <a:p>
            <a:endParaRPr lang="en-US" sz="2000" dirty="0"/>
          </a:p>
          <a:p>
            <a:r>
              <a:rPr lang="en-US" sz="2000" dirty="0" smtClean="0"/>
              <a:t>The First of the ABC’s of Mindset is……</a:t>
            </a:r>
          </a:p>
          <a:p>
            <a:endParaRPr lang="en-US" sz="2000" dirty="0"/>
          </a:p>
          <a:p>
            <a:r>
              <a:rPr lang="en-US" sz="2800" b="1" dirty="0" smtClean="0"/>
              <a:t>ATTITUDE</a:t>
            </a:r>
          </a:p>
          <a:p>
            <a:endParaRPr lang="en-US" sz="2000" dirty="0"/>
          </a:p>
          <a:p>
            <a:r>
              <a:rPr lang="en-US" sz="2000" dirty="0" smtClean="0"/>
              <a:t>Your attitude and how you look at things determines your success or failure.</a:t>
            </a:r>
          </a:p>
          <a:p>
            <a:endParaRPr lang="en-US" sz="2000" dirty="0"/>
          </a:p>
          <a:p>
            <a:r>
              <a:rPr lang="en-US" sz="2000" dirty="0" smtClean="0"/>
              <a:t>If you think you can, you will, eventually.</a:t>
            </a:r>
          </a:p>
          <a:p>
            <a:endParaRPr lang="en-US" sz="2000" dirty="0"/>
          </a:p>
          <a:p>
            <a:r>
              <a:rPr lang="en-US" sz="2000" dirty="0" smtClean="0"/>
              <a:t>If you think you can’t, you are right and you never will be able to do it.</a:t>
            </a:r>
            <a:endParaRPr lang="en-US" sz="2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7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843">
        <p:fade/>
      </p:transition>
    </mc:Choice>
    <mc:Fallback>
      <p:transition spd="med" advTm="718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71353" y="365759"/>
            <a:ext cx="762217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can you do?</a:t>
            </a:r>
          </a:p>
          <a:p>
            <a:endParaRPr lang="en-US" sz="2400" dirty="0"/>
          </a:p>
          <a:p>
            <a:r>
              <a:rPr lang="en-US" sz="2400" dirty="0" smtClean="0"/>
              <a:t>Think about all the things you can do (even if you aren’t really good at it yet).</a:t>
            </a:r>
          </a:p>
          <a:p>
            <a:endParaRPr lang="en-US" sz="2400" dirty="0"/>
          </a:p>
          <a:p>
            <a:r>
              <a:rPr lang="en-US" sz="2400" dirty="0" smtClean="0"/>
              <a:t>In your journal that your teacher has given to you, on the first </a:t>
            </a:r>
            <a:r>
              <a:rPr lang="en-US" sz="2400" dirty="0" err="1" smtClean="0"/>
              <a:t>page,</a:t>
            </a:r>
            <a:r>
              <a:rPr lang="en-US" sz="2400" dirty="0" smtClean="0"/>
              <a:t> right in the middle of the </a:t>
            </a:r>
            <a:r>
              <a:rPr lang="en-US" sz="2400" dirty="0" err="1" smtClean="0"/>
              <a:t>page,</a:t>
            </a:r>
            <a:r>
              <a:rPr lang="en-US" sz="2400" dirty="0" smtClean="0"/>
              <a:t> print “I CAN”</a:t>
            </a:r>
          </a:p>
          <a:p>
            <a:endParaRPr lang="en-US" sz="2400" dirty="0"/>
          </a:p>
          <a:p>
            <a:r>
              <a:rPr lang="en-US" sz="2400" dirty="0" smtClean="0"/>
              <a:t>Then surrounding that statement, print, or draw, all the things you can do. I know some of you will need 2 pages to list everything and that’s great, use the second page.</a:t>
            </a:r>
            <a:endParaRPr lang="en-US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2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688">
        <p:fade/>
      </p:transition>
    </mc:Choice>
    <mc:Fallback>
      <p:transition spd="med" advTm="55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91" y="1397726"/>
            <a:ext cx="67143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Have this ‘I Can’ page completed and ready to share on Friday.</a:t>
            </a:r>
          </a:p>
          <a:p>
            <a:endParaRPr lang="en-US" sz="3200" dirty="0"/>
          </a:p>
          <a:p>
            <a:r>
              <a:rPr lang="en-US" sz="3200" dirty="0" smtClean="0"/>
              <a:t>The next slide is a picture of my ‘I Can’ page.</a:t>
            </a:r>
          </a:p>
          <a:p>
            <a:endParaRPr lang="en-US" sz="3200" dirty="0"/>
          </a:p>
          <a:p>
            <a:r>
              <a:rPr lang="en-US" sz="3200" dirty="0" smtClean="0"/>
              <a:t>Have a Great Day Kids! It Sure is GREAT to have You BACK!!</a:t>
            </a:r>
            <a:endParaRPr lang="en-US" sz="32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4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053">
        <p:fade/>
      </p:transition>
    </mc:Choice>
    <mc:Fallback>
      <p:transition spd="med" advTm="360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957351" y="2664822"/>
            <a:ext cx="537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Can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770016" y="1293223"/>
            <a:ext cx="26321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Quilt</a:t>
            </a:r>
          </a:p>
          <a:p>
            <a:endParaRPr lang="en-US" sz="2000" dirty="0" smtClean="0"/>
          </a:p>
          <a:p>
            <a:r>
              <a:rPr lang="en-US" sz="2000" dirty="0" smtClean="0"/>
              <a:t>Bake all kinds of desserts and cookies</a:t>
            </a:r>
          </a:p>
          <a:p>
            <a:endParaRPr lang="en-US" sz="2000" dirty="0" smtClean="0"/>
          </a:p>
          <a:p>
            <a:r>
              <a:rPr lang="en-US" sz="2000" dirty="0" smtClean="0"/>
              <a:t>Cook</a:t>
            </a:r>
          </a:p>
          <a:p>
            <a:endParaRPr lang="en-US" sz="2000" dirty="0" smtClean="0"/>
          </a:p>
          <a:p>
            <a:r>
              <a:rPr lang="en-US" sz="2000" dirty="0" smtClean="0"/>
              <a:t>Skate</a:t>
            </a:r>
          </a:p>
          <a:p>
            <a:endParaRPr lang="en-US" sz="2000" dirty="0" smtClean="0"/>
          </a:p>
          <a:p>
            <a:r>
              <a:rPr lang="en-US" sz="2000" dirty="0" smtClean="0"/>
              <a:t>Rollerblade</a:t>
            </a:r>
          </a:p>
          <a:p>
            <a:endParaRPr lang="en-US" sz="2000" dirty="0" smtClean="0"/>
          </a:p>
          <a:p>
            <a:r>
              <a:rPr lang="en-US" sz="2000" dirty="0" smtClean="0"/>
              <a:t>Play many card games</a:t>
            </a:r>
          </a:p>
          <a:p>
            <a:endParaRPr lang="en-US" sz="2000" dirty="0" smtClean="0"/>
          </a:p>
          <a:p>
            <a:r>
              <a:rPr lang="en-US" sz="2000" dirty="0" smtClean="0"/>
              <a:t>Play Basketball</a:t>
            </a:r>
          </a:p>
          <a:p>
            <a:endParaRPr lang="en-US" sz="2000" dirty="0" smtClean="0"/>
          </a:p>
          <a:p>
            <a:r>
              <a:rPr lang="en-US" sz="2000" dirty="0" smtClean="0"/>
              <a:t>Play Volleyball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256416" y="1580605"/>
            <a:ext cx="3076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Horseback ride</a:t>
            </a:r>
          </a:p>
          <a:p>
            <a:endParaRPr lang="en-US" sz="2000" dirty="0"/>
          </a:p>
          <a:p>
            <a:r>
              <a:rPr lang="en-US" sz="2000" dirty="0" smtClean="0"/>
              <a:t>Play Hockey</a:t>
            </a:r>
          </a:p>
          <a:p>
            <a:endParaRPr lang="en-US" sz="2000" dirty="0"/>
          </a:p>
          <a:p>
            <a:r>
              <a:rPr lang="en-US" sz="2000" dirty="0" smtClean="0"/>
              <a:t>Paint</a:t>
            </a:r>
          </a:p>
          <a:p>
            <a:endParaRPr lang="en-US" sz="2000" dirty="0"/>
          </a:p>
          <a:p>
            <a:r>
              <a:rPr lang="en-US" sz="2000" dirty="0" smtClean="0"/>
              <a:t>Do simple carpentry</a:t>
            </a:r>
          </a:p>
          <a:p>
            <a:endParaRPr lang="en-US" sz="2000" dirty="0"/>
          </a:p>
          <a:p>
            <a:r>
              <a:rPr lang="en-US" sz="2000" dirty="0" smtClean="0"/>
              <a:t>Tie a cherry stem with my tongue</a:t>
            </a:r>
          </a:p>
          <a:p>
            <a:endParaRPr lang="en-US" sz="2000" dirty="0"/>
          </a:p>
          <a:p>
            <a:r>
              <a:rPr lang="en-US" sz="2000" dirty="0" smtClean="0"/>
              <a:t>Do a few magic tricks</a:t>
            </a:r>
          </a:p>
          <a:p>
            <a:endParaRPr lang="en-US" sz="2000" dirty="0"/>
          </a:p>
          <a:p>
            <a:r>
              <a:rPr lang="en-US" sz="2000" dirty="0" smtClean="0"/>
              <a:t>Sing and dance</a:t>
            </a:r>
          </a:p>
          <a:p>
            <a:endParaRPr lang="en-US" sz="2000" dirty="0"/>
          </a:p>
          <a:p>
            <a:r>
              <a:rPr lang="en-US" sz="2000" dirty="0" smtClean="0"/>
              <a:t>Grow Veggies and flowers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30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542">
        <p:fade/>
      </p:transition>
    </mc:Choice>
    <mc:Fallback>
      <p:transition spd="med" advTm="10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50</TotalTime>
  <Words>351</Words>
  <Application>Microsoft Office PowerPoint</Application>
  <PresentationFormat>Widescreen</PresentationFormat>
  <Paragraphs>66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Back to School 16x9</vt:lpstr>
      <vt:lpstr>Welcome Back!</vt:lpstr>
      <vt:lpstr>Morning Meetings go Digital</vt:lpstr>
      <vt:lpstr>PowerPoint Presentation</vt:lpstr>
      <vt:lpstr>PowerPoint Presentation</vt:lpstr>
      <vt:lpstr>PowerPoint Presentation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Page, Krista (ASD-N)</dc:creator>
  <cp:lastModifiedBy>Page, Krista (ASD-N)</cp:lastModifiedBy>
  <cp:revision>7</cp:revision>
  <dcterms:created xsi:type="dcterms:W3CDTF">2020-07-27T13:51:00Z</dcterms:created>
  <dcterms:modified xsi:type="dcterms:W3CDTF">2020-07-29T12:57:12Z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