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57" r:id="rId5"/>
    <p:sldId id="276" r:id="rId6"/>
    <p:sldId id="277" r:id="rId7"/>
    <p:sldId id="278" r:id="rId8"/>
    <p:sldId id="258" r:id="rId9"/>
    <p:sldId id="275" r:id="rId10"/>
    <p:sldId id="27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358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E2AAA-2CC7-4F9C-A8C6-8B9F2A3E9EF0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AD62A-9EE1-43E3-A7E5-D268F71DF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ADBA-1AC7-4CD6-8AFF-4E8087BA5487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4C2EF-8A97-4DAF-B099-E567883644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/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>
              <a:spcBef>
                <a:spcPts val="1200"/>
              </a:spcBef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4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791200"/>
            <a:ext cx="8115419" cy="7016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5566714" y="5181600"/>
            <a:ext cx="3566160" cy="493776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77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Freeform 5"/>
          <p:cNvSpPr>
            <a:spLocks/>
          </p:cNvSpPr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8" name="Freeform 5"/>
          <p:cNvSpPr>
            <a:spLocks/>
          </p:cNvSpPr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Picture Placeholder 18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1200"/>
              </a:spcBef>
              <a:buNone/>
              <a:defRPr sz="1800"/>
            </a:lvl2pPr>
            <a:lvl3pPr marL="0" indent="0">
              <a:spcBef>
                <a:spcPts val="1200"/>
              </a:spcBef>
              <a:buNone/>
              <a:defRPr sz="1800"/>
            </a:lvl3pPr>
            <a:lvl4pPr marL="0" indent="0">
              <a:spcBef>
                <a:spcPts val="1200"/>
              </a:spcBef>
              <a:buNone/>
              <a:defRPr sz="1800"/>
            </a:lvl4pPr>
            <a:lvl5pPr marL="0" indent="0">
              <a:spcBef>
                <a:spcPts val="1200"/>
              </a:spcBef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779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v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7400" y="365126"/>
            <a:ext cx="2133600" cy="153987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Freeform 5"/>
          <p:cNvSpPr>
            <a:spLocks/>
          </p:cNvSpPr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Picture Placeholder 8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Freeform 5"/>
          <p:cNvSpPr>
            <a:spLocks/>
          </p:cNvSpPr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Picture Placeholder 10" descr="An empty placeholder to add an image. Click on the placeholder and select the image that you wish to add"/>
          <p:cNvSpPr>
            <a:spLocks noGrp="1"/>
          </p:cNvSpPr>
          <p:nvPr>
            <p:ph type="pic" sz="quarter" idx="15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Freeform 5"/>
          <p:cNvSpPr>
            <a:spLocks/>
          </p:cNvSpPr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Picture Placeholder 12" descr="An empty placeholder to add an image. Click on the placeholder and select the image that you wish to add"/>
          <p:cNvSpPr>
            <a:spLocks noGrp="1"/>
          </p:cNvSpPr>
          <p:nvPr>
            <p:ph type="pic" sz="quarter" idx="16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4" name="Freeform 5"/>
          <p:cNvSpPr>
            <a:spLocks/>
          </p:cNvSpPr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Picture Placeholder 14" descr="An empty placeholder to add an image. Click on the placeholder and select the image that you wish to add"/>
          <p:cNvSpPr>
            <a:spLocks noGrp="1"/>
          </p:cNvSpPr>
          <p:nvPr>
            <p:ph type="pic" sz="quarter" idx="17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0" name="Freeform 5"/>
          <p:cNvSpPr>
            <a:spLocks/>
          </p:cNvSpPr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Picture Placeholder 20" descr="An empty placeholder to add an image. Click on the placeholder and select the image that you wish to add"/>
          <p:cNvSpPr>
            <a:spLocks noGrp="1"/>
          </p:cNvSpPr>
          <p:nvPr>
            <p:ph type="pic" sz="quarter" idx="18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67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6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73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/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95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0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0" y="2624666"/>
            <a:ext cx="4389120" cy="267546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4">
                    <a:lumMod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624666"/>
            <a:ext cx="4389120" cy="267546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8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2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0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5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Picture Placeholder 11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7FC8593D-7C47-471E-A8DF-97AC4FFD13F5}" type="datetimeFigureOut">
              <a:rPr lang="en-US" smtClean="0"/>
              <a:pPr/>
              <a:t>9/3/2020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5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2" r:id="rId11"/>
    <p:sldLayoutId id="2147483661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Welcome Back to School!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We will have new friends, new teachers and new routines in this new school year.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047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6861">
        <p:fade/>
      </p:transition>
    </mc:Choice>
    <mc:Fallback>
      <p:transition spd="med" advTm="368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	What are Morning Meetings?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Morning meetings are a chance for us to talk about things that are happening at school.</a:t>
            </a:r>
          </a:p>
          <a:p>
            <a:r>
              <a:rPr lang="en-US" dirty="0" smtClean="0"/>
              <a:t>We will celebrate the great things you and your class do each week.</a:t>
            </a:r>
          </a:p>
          <a:p>
            <a:r>
              <a:rPr lang="en-US" dirty="0" smtClean="0"/>
              <a:t>We will laugh because everyday someone will tell a joke or riddle.</a:t>
            </a:r>
          </a:p>
          <a:p>
            <a:r>
              <a:rPr lang="en-US" dirty="0" smtClean="0"/>
              <a:t>On Fridays we will have a special draw with a surprise for one lucky student who has done something special throughout the week.</a:t>
            </a:r>
          </a:p>
          <a:p>
            <a:r>
              <a:rPr lang="en-US" dirty="0" smtClean="0"/>
              <a:t>These meetings will follow the national anthem every morning and last about 5 minutes.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68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4581">
        <p:fade/>
      </p:transition>
    </mc:Choice>
    <mc:Fallback>
      <p:transition spd="med" advTm="545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Topic for Today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are you good at doing? </a:t>
            </a:r>
          </a:p>
          <a:p>
            <a:r>
              <a:rPr lang="en-US" dirty="0" smtClean="0"/>
              <a:t>What can you do?</a:t>
            </a:r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04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1188">
        <p:fade/>
      </p:transition>
    </mc:Choice>
    <mc:Fallback>
      <p:transition spd="med" advTm="311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		My Journal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2800" y="2438400"/>
            <a:ext cx="6324600" cy="1981200"/>
          </a:xfrm>
        </p:spPr>
        <p:txBody>
          <a:bodyPr>
            <a:normAutofit/>
          </a:bodyPr>
          <a:lstStyle/>
          <a:p>
            <a:r>
              <a:rPr lang="en-US" dirty="0" smtClean="0"/>
              <a:t>Your teacher will give you a journal. On the first page print “I Can” right in the middle of the page. Then draw or print around it all the things you can do.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410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2532">
        <p:fade/>
      </p:transition>
    </mc:Choice>
    <mc:Fallback>
      <p:transition spd="med" advTm="725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Mindset?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Mindset is how you look at things and situations and if you see them as ‘good’ or ‘bad’. It is how you feel about them,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42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8406">
        <p:fade/>
      </p:transition>
    </mc:Choice>
    <mc:Fallback>
      <p:transition spd="med" advTm="384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1097281"/>
            <a:ext cx="71628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Your ‘mindset’ is based on how you feel about specific things. </a:t>
            </a:r>
          </a:p>
          <a:p>
            <a:endParaRPr lang="en-US" sz="2000" dirty="0"/>
          </a:p>
          <a:p>
            <a:r>
              <a:rPr lang="en-US" sz="2000" dirty="0" smtClean="0"/>
              <a:t>I love to dance and sing, so I love music class. I am a good singer and dancer and I like to play musical instruments</a:t>
            </a:r>
          </a:p>
          <a:p>
            <a:endParaRPr lang="en-US" sz="2000" dirty="0"/>
          </a:p>
          <a:p>
            <a:r>
              <a:rPr lang="en-US" sz="2000" dirty="0" smtClean="0"/>
              <a:t>I am clumsy and out of shape and I don’t like to sweat. I do not like </a:t>
            </a:r>
            <a:r>
              <a:rPr lang="en-US" sz="2000" dirty="0" err="1" smtClean="0"/>
              <a:t>phys</a:t>
            </a:r>
            <a:r>
              <a:rPr lang="en-US" sz="2000" dirty="0" smtClean="0"/>
              <a:t> </a:t>
            </a:r>
            <a:r>
              <a:rPr lang="en-US" sz="2000" dirty="0" err="1" smtClean="0"/>
              <a:t>ed</a:t>
            </a:r>
            <a:r>
              <a:rPr lang="en-US" sz="2000" dirty="0" smtClean="0"/>
              <a:t> class because I’m not good at sports.</a:t>
            </a:r>
          </a:p>
          <a:p>
            <a:endParaRPr lang="en-US" sz="2000" dirty="0"/>
          </a:p>
          <a:p>
            <a:r>
              <a:rPr lang="en-US" sz="2000" dirty="0" smtClean="0"/>
              <a:t>Mindset is about your attitude towards things. If I have a positive attitude, I will succeed at something.</a:t>
            </a:r>
          </a:p>
          <a:p>
            <a:endParaRPr lang="en-US" sz="2000" dirty="0"/>
          </a:p>
          <a:p>
            <a:r>
              <a:rPr lang="en-US" sz="2000" dirty="0" smtClean="0"/>
              <a:t>If I have a bad or negative attitude bout something, I won’t be successful.</a:t>
            </a:r>
            <a:endParaRPr lang="en-US" sz="20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06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7434">
        <p:fade/>
      </p:transition>
    </mc:Choice>
    <mc:Fallback>
      <p:transition spd="med" advTm="1174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1874519" y="1143000"/>
            <a:ext cx="4983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year we will talk a lot about mindset and attitude.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 flipH="1">
            <a:off x="7010400" y="213360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‘I Can’ and ‘I Can’t”</a:t>
            </a:r>
          </a:p>
          <a:p>
            <a:r>
              <a:rPr lang="en-US" dirty="0" smtClean="0"/>
              <a:t>Whatever you believe, you are right!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4191000" y="4343400"/>
            <a:ext cx="4373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We are all Super Heroes!</a:t>
            </a:r>
            <a:endParaRPr lang="en-US" sz="3200" b="1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425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6309">
        <p:fade/>
      </p:transition>
    </mc:Choice>
    <mc:Fallback>
      <p:transition spd="med" advTm="663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hildren Friends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yard kids education presentation, album (widescreen).potx" id="{B61009BD-7448-452D-9EB3-A92629EDAAF7}" vid="{D5A61431-CA5A-45CA-9A81-30AAFC8F1B2C}"/>
    </a:ext>
  </a:extLst>
</a:theme>
</file>

<file path=ppt/theme/theme2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A369AEE-D726-45B1-ACA9-0D6048C368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DA15C6C-6BB6-4DB6-B7D6-7F14EAB2CC5C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40262f94-9f35-4ac3-9a90-690165a166b7"/>
    <ds:schemaRef ds:uri="a4f35948-e619-41b3-aa29-22878b09cfd2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EDF6667-B669-49A4-BBE6-2132BA71C0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Schoolyard kids education presentation, album (widescreen)</Template>
  <TotalTime>3202</TotalTime>
  <Words>347</Words>
  <Application>Microsoft Office PowerPoint</Application>
  <PresentationFormat>Widescreen</PresentationFormat>
  <Paragraphs>28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Times New Roman</vt:lpstr>
      <vt:lpstr>Children Friends 16x9</vt:lpstr>
      <vt:lpstr>Welcome Back to School!</vt:lpstr>
      <vt:lpstr>   What are Morning Meetings?</vt:lpstr>
      <vt:lpstr>  Topic for Today</vt:lpstr>
      <vt:lpstr>  My Journal</vt:lpstr>
      <vt:lpstr>What is Mindset?</vt:lpstr>
      <vt:lpstr>PowerPoint Presentation</vt:lpstr>
      <vt:lpstr>PowerPoint Presentation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Back to School!</dc:title>
  <dc:creator>Page, Krista (ASD-N)</dc:creator>
  <cp:keywords/>
  <cp:lastModifiedBy>Page, Krista (ASD-N)</cp:lastModifiedBy>
  <cp:revision>6</cp:revision>
  <dcterms:created xsi:type="dcterms:W3CDTF">2020-07-27T17:47:35Z</dcterms:created>
  <dcterms:modified xsi:type="dcterms:W3CDTF">2020-09-05T16:34:27Z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  <property fmtid="{D5CDD505-2E9C-101B-9397-08002B2CF9AE}" pid="3" name="ContentTypeId">
    <vt:lpwstr>0x010100AA3F7D94069FF64A86F7DFF56D60E3BE</vt:lpwstr>
  </property>
</Properties>
</file>