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AMusic\Out%20There.mp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Red&amp;Blue.mp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Cold.mp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Bazinga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BBT.mp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Frizz.mp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DT.mp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GoGo.mp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Dive%20into%20the%20Decades/2010s/Max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Diving into the decades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2010- present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movie is this?</a:t>
            </a:r>
            <a:endParaRPr lang="en-US" dirty="0"/>
          </a:p>
        </p:txBody>
      </p:sp>
      <p:pic>
        <p:nvPicPr>
          <p:cNvPr id="4" name="Content Placeholder 3" descr="Jack Sparrow - Kingdom Hearts Wiki, the Kingdom Hearts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65" y="892355"/>
            <a:ext cx="2783946" cy="5317335"/>
          </a:xfrm>
        </p:spPr>
      </p:pic>
    </p:spTree>
    <p:extLst>
      <p:ext uri="{BB962C8B-B14F-4D97-AF65-F5344CB8AC3E}">
        <p14:creationId xmlns:p14="http://schemas.microsoft.com/office/powerpoint/2010/main" val="12520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actor?</a:t>
            </a:r>
            <a:endParaRPr lang="en-US" dirty="0"/>
          </a:p>
        </p:txBody>
      </p:sp>
      <p:pic>
        <p:nvPicPr>
          <p:cNvPr id="4" name="Content Placeholder 3" descr="File:Captain Jack Sparrow (5764018454).jpg - Wikimedia Commons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26" y="2063750"/>
            <a:ext cx="4090897" cy="3311525"/>
          </a:xfrm>
        </p:spPr>
      </p:pic>
    </p:spTree>
    <p:extLst>
      <p:ext uri="{BB962C8B-B14F-4D97-AF65-F5344CB8AC3E}">
        <p14:creationId xmlns:p14="http://schemas.microsoft.com/office/powerpoint/2010/main" val="2813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movie is she in?</a:t>
            </a:r>
            <a:endParaRPr lang="en-US" dirty="0"/>
          </a:p>
        </p:txBody>
      </p:sp>
      <p:pic>
        <p:nvPicPr>
          <p:cNvPr id="4" name="Content Placeholder 3" descr="She may be Wonder Woman but is she a Warrior? ~ What'cha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77" y="2063750"/>
            <a:ext cx="2654196" cy="3311525"/>
          </a:xfrm>
        </p:spPr>
      </p:pic>
    </p:spTree>
    <p:extLst>
      <p:ext uri="{BB962C8B-B14F-4D97-AF65-F5344CB8AC3E}">
        <p14:creationId xmlns:p14="http://schemas.microsoft.com/office/powerpoint/2010/main" val="12243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show is this the music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4833257"/>
            <a:ext cx="2997926" cy="54132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Out 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9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Name that Movie!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Movie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Name that Movie!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Movie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Who said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Sound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3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Show is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Theme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2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Show is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Theme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5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Show is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Theme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5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Who Am I?</a:t>
            </a:r>
            <a:endParaRPr lang="en-US" dirty="0"/>
          </a:p>
        </p:txBody>
      </p:sp>
      <p:pic>
        <p:nvPicPr>
          <p:cNvPr id="4" name="Content Placeholder 3" descr="movie - Which characters have been recast in the Harry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31" y="2063750"/>
            <a:ext cx="4967287" cy="3311525"/>
          </a:xfrm>
        </p:spPr>
      </p:pic>
    </p:spTree>
    <p:extLst>
      <p:ext uri="{BB962C8B-B14F-4D97-AF65-F5344CB8AC3E}">
        <p14:creationId xmlns:p14="http://schemas.microsoft.com/office/powerpoint/2010/main" val="9068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Show is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Theme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Show is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Theme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1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Who are we?</a:t>
            </a:r>
            <a:endParaRPr lang="en-US" dirty="0"/>
          </a:p>
        </p:txBody>
      </p:sp>
      <p:pic>
        <p:nvPicPr>
          <p:cNvPr id="4" name="Content Placeholder 3" descr="Well That's Just Me ...: The Kardashian Sister's Style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22" y="2063750"/>
            <a:ext cx="4092705" cy="3311525"/>
          </a:xfrm>
        </p:spPr>
      </p:pic>
    </p:spTree>
    <p:extLst>
      <p:ext uri="{BB962C8B-B14F-4D97-AF65-F5344CB8AC3E}">
        <p14:creationId xmlns:p14="http://schemas.microsoft.com/office/powerpoint/2010/main" val="11432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What is this?</a:t>
            </a:r>
            <a:endParaRPr lang="en-US" dirty="0"/>
          </a:p>
        </p:txBody>
      </p:sp>
      <p:pic>
        <p:nvPicPr>
          <p:cNvPr id="4" name="Content Placeholder 3" descr="File:Drone with GoPro digital camera mounted underneath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29" y="2605251"/>
            <a:ext cx="3344091" cy="2228523"/>
          </a:xfrm>
        </p:spPr>
      </p:pic>
    </p:spTree>
    <p:extLst>
      <p:ext uri="{BB962C8B-B14F-4D97-AF65-F5344CB8AC3E}">
        <p14:creationId xmlns:p14="http://schemas.microsoft.com/office/powerpoint/2010/main" val="33638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television show is this?</a:t>
            </a:r>
            <a:endParaRPr lang="en-US" dirty="0"/>
          </a:p>
        </p:txBody>
      </p:sp>
      <p:pic>
        <p:nvPicPr>
          <p:cNvPr id="4" name="Content Placeholder 3" descr="Maconha do quintal - Desciclopédi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2481262"/>
            <a:ext cx="3238500" cy="2476500"/>
          </a:xfrm>
        </p:spPr>
      </p:pic>
    </p:spTree>
    <p:extLst>
      <p:ext uri="{BB962C8B-B14F-4D97-AF65-F5344CB8AC3E}">
        <p14:creationId xmlns:p14="http://schemas.microsoft.com/office/powerpoint/2010/main" val="24496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Fill in the blanks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8978407"/>
              </p:ext>
            </p:extLst>
          </p:nvPr>
        </p:nvGraphicFramePr>
        <p:xfrm>
          <a:off x="685798" y="2063750"/>
          <a:ext cx="10509070" cy="321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535">
                  <a:extLst>
                    <a:ext uri="{9D8B030D-6E8A-4147-A177-3AD203B41FA5}">
                      <a16:colId xmlns:a16="http://schemas.microsoft.com/office/drawing/2014/main" val="3741480220"/>
                    </a:ext>
                  </a:extLst>
                </a:gridCol>
                <a:gridCol w="5254535">
                  <a:extLst>
                    <a:ext uri="{9D8B030D-6E8A-4147-A177-3AD203B41FA5}">
                      <a16:colId xmlns:a16="http://schemas.microsoft.com/office/drawing/2014/main" val="3640092887"/>
                    </a:ext>
                  </a:extLst>
                </a:gridCol>
              </a:tblGrid>
              <a:tr h="1071215">
                <a:tc>
                  <a:txBody>
                    <a:bodyPr/>
                    <a:lstStyle/>
                    <a:p>
                      <a:r>
                        <a:rPr lang="en-US" dirty="0" smtClean="0"/>
                        <a:t>The Fairly</a:t>
                      </a:r>
                      <a:r>
                        <a:rPr lang="en-US" baseline="0" dirty="0" smtClean="0"/>
                        <a:t> 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___Carly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98428"/>
                  </a:ext>
                </a:extLst>
              </a:tr>
              <a:tr h="1071215"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__________Bob</a:t>
                      </a:r>
                      <a:r>
                        <a:rPr lang="en-US" baseline="0" dirty="0" smtClean="0"/>
                        <a:t> ___________Pants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Teen _________ Go!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476707"/>
                  </a:ext>
                </a:extLst>
              </a:tr>
              <a:tr h="1071215"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 Patrol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Daniel Tiger’s ___________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4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these shows?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9311149"/>
              </p:ext>
            </p:extLst>
          </p:nvPr>
        </p:nvGraphicFramePr>
        <p:xfrm>
          <a:off x="685800" y="2063748"/>
          <a:ext cx="10900953" cy="2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651">
                  <a:extLst>
                    <a:ext uri="{9D8B030D-6E8A-4147-A177-3AD203B41FA5}">
                      <a16:colId xmlns:a16="http://schemas.microsoft.com/office/drawing/2014/main" val="2119677406"/>
                    </a:ext>
                  </a:extLst>
                </a:gridCol>
                <a:gridCol w="3633651">
                  <a:extLst>
                    <a:ext uri="{9D8B030D-6E8A-4147-A177-3AD203B41FA5}">
                      <a16:colId xmlns:a16="http://schemas.microsoft.com/office/drawing/2014/main" val="2201230243"/>
                    </a:ext>
                  </a:extLst>
                </a:gridCol>
                <a:gridCol w="3633651">
                  <a:extLst>
                    <a:ext uri="{9D8B030D-6E8A-4147-A177-3AD203B41FA5}">
                      <a16:colId xmlns:a16="http://schemas.microsoft.com/office/drawing/2014/main" val="1009535588"/>
                    </a:ext>
                  </a:extLst>
                </a:gridCol>
              </a:tblGrid>
              <a:tr h="1339034">
                <a:tc>
                  <a:txBody>
                    <a:bodyPr/>
                    <a:lstStyle/>
                    <a:p>
                      <a:r>
                        <a:rPr lang="en-US" dirty="0" smtClean="0"/>
                        <a:t>Mean 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 School 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Pretty ______ 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7754"/>
                  </a:ext>
                </a:extLst>
              </a:tr>
              <a:tr h="1339034">
                <a:tc>
                  <a:txBody>
                    <a:bodyPr/>
                    <a:lstStyle/>
                    <a:p>
                      <a:r>
                        <a:rPr lang="en-US" dirty="0" smtClean="0"/>
                        <a:t>New 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 is 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Station</a:t>
                      </a:r>
                      <a:r>
                        <a:rPr lang="en-US" baseline="0" dirty="0" smtClean="0"/>
                        <a:t> 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4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9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What Show is this?</a:t>
            </a:r>
            <a:endParaRPr lang="en-US" dirty="0"/>
          </a:p>
        </p:txBody>
      </p:sp>
      <p:pic>
        <p:nvPicPr>
          <p:cNvPr id="4" name="Content Placeholder 3" descr="Young Sheldon 101 - Subfactory.fr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96" y="2203813"/>
            <a:ext cx="5100411" cy="2868981"/>
          </a:xfrm>
        </p:spPr>
      </p:pic>
    </p:spTree>
    <p:extLst>
      <p:ext uri="{BB962C8B-B14F-4D97-AF65-F5344CB8AC3E}">
        <p14:creationId xmlns:p14="http://schemas.microsoft.com/office/powerpoint/2010/main" val="25924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Movie is this?</a:t>
            </a:r>
            <a:endParaRPr lang="en-US" dirty="0"/>
          </a:p>
        </p:txBody>
      </p:sp>
      <p:pic>
        <p:nvPicPr>
          <p:cNvPr id="4" name="Content Placeholder 3" descr="File:Thor3.png - United Heroes MUSH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53" y="2063750"/>
            <a:ext cx="2483643" cy="3311525"/>
          </a:xfrm>
        </p:spPr>
      </p:pic>
    </p:spTree>
    <p:extLst>
      <p:ext uri="{BB962C8B-B14F-4D97-AF65-F5344CB8AC3E}">
        <p14:creationId xmlns:p14="http://schemas.microsoft.com/office/powerpoint/2010/main" val="13834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332</TotalTime>
  <Words>179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Impact</vt:lpstr>
      <vt:lpstr>Main Event</vt:lpstr>
      <vt:lpstr>Diving into the decades</vt:lpstr>
      <vt:lpstr>    Who Am I?</vt:lpstr>
      <vt:lpstr>    Who are we?</vt:lpstr>
      <vt:lpstr>                       What is this?</vt:lpstr>
      <vt:lpstr>What television show is this?</vt:lpstr>
      <vt:lpstr>                    Fill in the blanks</vt:lpstr>
      <vt:lpstr>Do You know these shows?</vt:lpstr>
      <vt:lpstr>  What Show is this?</vt:lpstr>
      <vt:lpstr>What Movie is this?</vt:lpstr>
      <vt:lpstr>What movie is this?</vt:lpstr>
      <vt:lpstr>Who is this actor?</vt:lpstr>
      <vt:lpstr>What movie is she in?</vt:lpstr>
      <vt:lpstr>What show is this the music for?</vt:lpstr>
      <vt:lpstr>  Name that Movie!</vt:lpstr>
      <vt:lpstr>  Name that Movie!</vt:lpstr>
      <vt:lpstr>   Who said this?</vt:lpstr>
      <vt:lpstr>What Show is This? </vt:lpstr>
      <vt:lpstr>What Show is This? </vt:lpstr>
      <vt:lpstr>What Show is This? </vt:lpstr>
      <vt:lpstr>What Show is This? </vt:lpstr>
      <vt:lpstr>What Show is This? 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Diving into the decades</dc:title>
  <dc:creator>Page, Krista (ASD-N)</dc:creator>
  <cp:lastModifiedBy>Page, Krista (ASD-N)</cp:lastModifiedBy>
  <cp:revision>12</cp:revision>
  <dcterms:created xsi:type="dcterms:W3CDTF">2021-04-09T18:52:34Z</dcterms:created>
  <dcterms:modified xsi:type="dcterms:W3CDTF">2021-04-11T18:40:29Z</dcterms:modified>
</cp:coreProperties>
</file>