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344A1-E352-4225-BAD5-A9360D9D6FE3}"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197121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344A1-E352-4225-BAD5-A9360D9D6FE3}"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322502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344A1-E352-4225-BAD5-A9360D9D6FE3}"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310661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344A1-E352-4225-BAD5-A9360D9D6FE3}"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85412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F344A1-E352-4225-BAD5-A9360D9D6FE3}"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287767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F344A1-E352-4225-BAD5-A9360D9D6FE3}"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319041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344A1-E352-4225-BAD5-A9360D9D6FE3}"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303509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344A1-E352-4225-BAD5-A9360D9D6FE3}"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88715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344A1-E352-4225-BAD5-A9360D9D6FE3}"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209474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F344A1-E352-4225-BAD5-A9360D9D6FE3}"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418156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F344A1-E352-4225-BAD5-A9360D9D6FE3}"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059B6-B682-4935-88FA-1A5182F6F3FC}" type="slidenum">
              <a:rPr lang="en-US" smtClean="0"/>
              <a:t>‹#›</a:t>
            </a:fld>
            <a:endParaRPr lang="en-US"/>
          </a:p>
        </p:txBody>
      </p:sp>
    </p:spTree>
    <p:extLst>
      <p:ext uri="{BB962C8B-B14F-4D97-AF65-F5344CB8AC3E}">
        <p14:creationId xmlns:p14="http://schemas.microsoft.com/office/powerpoint/2010/main" val="339395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344A1-E352-4225-BAD5-A9360D9D6FE3}" type="datetimeFigureOut">
              <a:rPr lang="en-US" smtClean="0"/>
              <a:t>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059B6-B682-4935-88FA-1A5182F6F3FC}" type="slidenum">
              <a:rPr lang="en-US" smtClean="0"/>
              <a:t>‹#›</a:t>
            </a:fld>
            <a:endParaRPr lang="en-US"/>
          </a:p>
        </p:txBody>
      </p:sp>
    </p:spTree>
    <p:extLst>
      <p:ext uri="{BB962C8B-B14F-4D97-AF65-F5344CB8AC3E}">
        <p14:creationId xmlns:p14="http://schemas.microsoft.com/office/powerpoint/2010/main" val="389138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 My Valentine!</a:t>
            </a:r>
            <a:endParaRPr lang="en-US" dirty="0"/>
          </a:p>
        </p:txBody>
      </p:sp>
      <p:sp>
        <p:nvSpPr>
          <p:cNvPr id="3" name="Subtitle 2"/>
          <p:cNvSpPr>
            <a:spLocks noGrp="1"/>
          </p:cNvSpPr>
          <p:nvPr>
            <p:ph type="subTitle" idx="1"/>
          </p:nvPr>
        </p:nvSpPr>
        <p:spPr/>
        <p:txBody>
          <a:bodyPr/>
          <a:lstStyle/>
          <a:p>
            <a:r>
              <a:rPr lang="en-US" dirty="0" smtClean="0"/>
              <a:t>K-5 Morning Meeting</a:t>
            </a:r>
          </a:p>
          <a:p>
            <a:r>
              <a:rPr lang="en-US" dirty="0" smtClean="0"/>
              <a:t>Friday, February 12, 2021</a:t>
            </a:r>
            <a:endParaRPr lang="en-US" dirty="0"/>
          </a:p>
        </p:txBody>
      </p:sp>
      <p:pic>
        <p:nvPicPr>
          <p:cNvPr id="4" name="Picture 3" descr="Valentines Day Border PNG Transparent Images | PNG 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10" y="-746731"/>
            <a:ext cx="12997542" cy="9265634"/>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80979315"/>
      </p:ext>
    </p:extLst>
  </p:cSld>
  <p:clrMapOvr>
    <a:masterClrMapping/>
  </p:clrMapOvr>
  <mc:AlternateContent xmlns:mc="http://schemas.openxmlformats.org/markup-compatibility/2006">
    <mc:Choice xmlns:p14="http://schemas.microsoft.com/office/powerpoint/2010/main" Requires="p14">
      <p:transition spd="slow" p14:dur="2000" advTm="31828"/>
    </mc:Choice>
    <mc:Fallback>
      <p:transition spd="slow" advTm="31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Kindness and Caring: Take it to the MAX!</a:t>
            </a:r>
            <a:endParaRPr lang="en-US" b="1" dirty="0"/>
          </a:p>
        </p:txBody>
      </p:sp>
      <p:sp>
        <p:nvSpPr>
          <p:cNvPr id="3" name="Content Placeholder 2"/>
          <p:cNvSpPr>
            <a:spLocks noGrp="1"/>
          </p:cNvSpPr>
          <p:nvPr>
            <p:ph idx="1"/>
          </p:nvPr>
        </p:nvSpPr>
        <p:spPr/>
        <p:txBody>
          <a:bodyPr/>
          <a:lstStyle/>
          <a:p>
            <a:r>
              <a:rPr lang="en-US" dirty="0" smtClean="0"/>
              <a:t>Do a kind act for a parent or grandparent	(10 points)</a:t>
            </a:r>
          </a:p>
          <a:p>
            <a:r>
              <a:rPr lang="en-US" dirty="0" smtClean="0"/>
              <a:t>Do a kind act for a friend			( 5 points)</a:t>
            </a:r>
          </a:p>
          <a:p>
            <a:r>
              <a:rPr lang="en-US" dirty="0" smtClean="0"/>
              <a:t>Do a kind act for a staff member		( 5 points)</a:t>
            </a:r>
          </a:p>
          <a:p>
            <a:r>
              <a:rPr lang="en-US" dirty="0" smtClean="0"/>
              <a:t>Do a kind act for a stranger			( 10 points)</a:t>
            </a:r>
          </a:p>
          <a:p>
            <a:endParaRPr lang="en-US" dirty="0"/>
          </a:p>
          <a:p>
            <a:r>
              <a:rPr lang="en-US" dirty="0" smtClean="0"/>
              <a:t>Here is your challenge: You have just today to perform kind acts. Give yourself the appropriate points for each act of kindness. Add up your points at bedtime. Tell your teacher on Monday morning how many points you earned.</a:t>
            </a:r>
            <a:endParaRPr lang="en-US" dirty="0"/>
          </a:p>
        </p:txBody>
      </p:sp>
      <p:pic>
        <p:nvPicPr>
          <p:cNvPr id="6" name="Picture 5" descr="Always Treat Your Girlfriend Right: A WWII Case Stud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1566" y="1690688"/>
            <a:ext cx="2599508" cy="230756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49555611"/>
      </p:ext>
    </p:extLst>
  </p:cSld>
  <p:clrMapOvr>
    <a:masterClrMapping/>
  </p:clrMapOvr>
  <mc:AlternateContent xmlns:mc="http://schemas.openxmlformats.org/markup-compatibility/2006">
    <mc:Choice xmlns:p14="http://schemas.microsoft.com/office/powerpoint/2010/main" Requires="p14">
      <p:transition spd="slow" p14:dur="2000" advTm="171656"/>
    </mc:Choice>
    <mc:Fallback>
      <p:transition spd="slow" advTm="171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Jokes and Celebrations</a:t>
            </a:r>
            <a:endParaRPr lang="en-US" dirty="0"/>
          </a:p>
        </p:txBody>
      </p:sp>
      <p:sp>
        <p:nvSpPr>
          <p:cNvPr id="3" name="Content Placeholder 2"/>
          <p:cNvSpPr>
            <a:spLocks noGrp="1"/>
          </p:cNvSpPr>
          <p:nvPr>
            <p:ph idx="1"/>
          </p:nvPr>
        </p:nvSpPr>
        <p:spPr/>
        <p:txBody>
          <a:bodyPr/>
          <a:lstStyle/>
          <a:p>
            <a:r>
              <a:rPr lang="en-US" dirty="0" smtClean="0"/>
              <a:t>Layton and Ariana (1/2 </a:t>
            </a:r>
            <a:r>
              <a:rPr lang="en-US" dirty="0" err="1" smtClean="0"/>
              <a:t>McC</a:t>
            </a:r>
            <a:r>
              <a:rPr lang="en-US" dirty="0" smtClean="0"/>
              <a:t>)</a:t>
            </a:r>
          </a:p>
          <a:p>
            <a:r>
              <a:rPr lang="en-US" dirty="0" smtClean="0"/>
              <a:t>Alana and Bryson (5V)</a:t>
            </a:r>
          </a:p>
          <a:p>
            <a:r>
              <a:rPr lang="en-US" dirty="0" err="1" smtClean="0"/>
              <a:t>Onika</a:t>
            </a:r>
            <a:r>
              <a:rPr lang="en-US" dirty="0" smtClean="0"/>
              <a:t>, Ella, Claire, Robyn (5V)</a:t>
            </a:r>
          </a:p>
          <a:p>
            <a:r>
              <a:rPr lang="en-US" dirty="0" smtClean="0"/>
              <a:t>Annabella (5D)</a:t>
            </a:r>
          </a:p>
          <a:p>
            <a:r>
              <a:rPr lang="en-US" dirty="0" smtClean="0"/>
              <a:t>Kamryn, Maxx, Riley (4T)</a:t>
            </a:r>
          </a:p>
          <a:p>
            <a:r>
              <a:rPr lang="en-US" dirty="0" smtClean="0"/>
              <a:t>Maxx, </a:t>
            </a:r>
            <a:r>
              <a:rPr lang="en-US" dirty="0" err="1" smtClean="0"/>
              <a:t>Mikaiah</a:t>
            </a:r>
            <a:r>
              <a:rPr lang="en-US" dirty="0" smtClean="0"/>
              <a:t>, </a:t>
            </a:r>
            <a:r>
              <a:rPr lang="en-US" dirty="0" err="1" smtClean="0"/>
              <a:t>Jace</a:t>
            </a:r>
            <a:r>
              <a:rPr lang="en-US" dirty="0" smtClean="0"/>
              <a:t> (4T</a:t>
            </a:r>
            <a:r>
              <a:rPr lang="en-US" dirty="0" smtClean="0"/>
              <a:t>)</a:t>
            </a:r>
          </a:p>
          <a:p>
            <a:r>
              <a:rPr lang="en-US" dirty="0" smtClean="0"/>
              <a:t>Riley (4T)</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4403272"/>
      </p:ext>
    </p:extLst>
  </p:cSld>
  <p:clrMapOvr>
    <a:masterClrMapping/>
  </p:clrMapOvr>
  <mc:AlternateContent xmlns:mc="http://schemas.openxmlformats.org/markup-compatibility/2006">
    <mc:Choice xmlns:p14="http://schemas.microsoft.com/office/powerpoint/2010/main" Requires="p14">
      <p:transition spd="slow" p14:dur="2000" advTm="187426"/>
    </mc:Choice>
    <mc:Fallback>
      <p:transition spd="slow" advTm="187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176</Words>
  <Application>Microsoft Office PowerPoint</Application>
  <PresentationFormat>Widescreen</PresentationFormat>
  <Paragraphs>18</Paragraphs>
  <Slides>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Be My Valentine!</vt:lpstr>
      <vt:lpstr>Kindness and Caring: Take it to the MAX!</vt:lpstr>
      <vt:lpstr>   Jokes and Celebrations</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My Valentine!</dc:title>
  <dc:creator>Page, Krista (ASD-N)</dc:creator>
  <cp:lastModifiedBy>Page, Krista (ASD-N)</cp:lastModifiedBy>
  <cp:revision>6</cp:revision>
  <dcterms:created xsi:type="dcterms:W3CDTF">2021-02-10T17:23:17Z</dcterms:created>
  <dcterms:modified xsi:type="dcterms:W3CDTF">2021-02-11T17:22:41Z</dcterms:modified>
</cp:coreProperties>
</file>