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K-5 Morning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Tuesday, February 16, 2021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2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8"/>
    </mc:Choice>
    <mc:Fallback>
      <p:transition spd="slow" advTm="16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Courage: To Do The Right 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courage?</a:t>
            </a:r>
          </a:p>
          <a:p>
            <a:r>
              <a:rPr lang="en-US" dirty="0" smtClean="0"/>
              <a:t>How do you get courage?</a:t>
            </a:r>
          </a:p>
          <a:p>
            <a:r>
              <a:rPr lang="en-US" dirty="0" smtClean="0"/>
              <a:t>Will you always have courage?</a:t>
            </a:r>
          </a:p>
          <a:p>
            <a:r>
              <a:rPr lang="en-US" dirty="0" smtClean="0"/>
              <a:t>Courage in Numbers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1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59"/>
    </mc:Choice>
    <mc:Fallback>
      <p:transition spd="slow" advTm="9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Rosa Parks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February is Black History Month</a:t>
            </a:r>
          </a:p>
          <a:p>
            <a:r>
              <a:rPr lang="en-US" dirty="0" smtClean="0"/>
              <a:t>Rosa Parks is known and celebrated for her courage</a:t>
            </a:r>
          </a:p>
          <a:p>
            <a:r>
              <a:rPr lang="en-US" dirty="0" smtClean="0"/>
              <a:t>Life in the South – In 1950’s they practiced ‘segregation’</a:t>
            </a:r>
          </a:p>
          <a:p>
            <a:r>
              <a:rPr lang="en-US" dirty="0" smtClean="0"/>
              <a:t>Laws were often not fair towards people of color.</a:t>
            </a:r>
          </a:p>
          <a:p>
            <a:r>
              <a:rPr lang="en-US" dirty="0" smtClean="0"/>
              <a:t>Rosa’s courageous stand encouraged other people of color to stand up for their rights.</a:t>
            </a:r>
          </a:p>
          <a:p>
            <a:r>
              <a:rPr lang="en-US" dirty="0" smtClean="0"/>
              <a:t>Rosa’s courage prompted White people to reconsider the unfairness of laws and work towards making a change.</a:t>
            </a:r>
          </a:p>
          <a:p>
            <a:r>
              <a:rPr lang="en-US" dirty="0" smtClean="0"/>
              <a:t>Listen to Rosa’s story.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1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134"/>
    </mc:Choice>
    <mc:Fallback>
      <p:transition spd="slow" advTm="422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Rosa’s Courage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would you describe Rosa’s courage?</a:t>
            </a:r>
          </a:p>
          <a:p>
            <a:r>
              <a:rPr lang="en-US" dirty="0" smtClean="0"/>
              <a:t>Why did Rosa get into trouble? Was it worth it for her to risk getting into trouble knowing that there would be terrible consequences?</a:t>
            </a:r>
          </a:p>
          <a:p>
            <a:r>
              <a:rPr lang="en-US" dirty="0" smtClean="0"/>
              <a:t>How did Rosa’s courage help other people?</a:t>
            </a:r>
          </a:p>
          <a:p>
            <a:r>
              <a:rPr lang="en-US" dirty="0" smtClean="0"/>
              <a:t>How do you show courage? (Remember you are being brave even when you are afraid)</a:t>
            </a:r>
          </a:p>
          <a:p>
            <a:r>
              <a:rPr lang="en-US" dirty="0" smtClean="0"/>
              <a:t>Should you get into trouble in order to be courageous? NO!</a:t>
            </a:r>
          </a:p>
          <a:p>
            <a:r>
              <a:rPr lang="en-US" dirty="0" smtClean="0"/>
              <a:t>Sometimes it is necessary to stand up for something, but there are always other ways to do it, other than getting into trouble.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1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751"/>
    </mc:Choice>
    <mc:Fallback>
      <p:transition spd="slow" advTm="110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Tell your classmates about a time when you were courageous (brave even though you were scared).</a:t>
            </a:r>
          </a:p>
          <a:p>
            <a:r>
              <a:rPr lang="en-US" dirty="0" smtClean="0"/>
              <a:t>How did it make you feel when you were courageous?</a:t>
            </a:r>
          </a:p>
          <a:p>
            <a:r>
              <a:rPr lang="en-US" dirty="0" smtClean="0"/>
              <a:t>Did your courage help others?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2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71"/>
    </mc:Choice>
    <mc:Fallback>
      <p:transition spd="slow" advTm="3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Jokes </a:t>
            </a:r>
            <a:r>
              <a:rPr lang="en-US" smtClean="0"/>
              <a:t>and Celebrations!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you call a bagel that flies? (Myles C. )</a:t>
            </a:r>
          </a:p>
          <a:p>
            <a:r>
              <a:rPr lang="en-US" dirty="0" err="1" smtClean="0"/>
              <a:t>Jace</a:t>
            </a:r>
            <a:r>
              <a:rPr lang="en-US" dirty="0" smtClean="0"/>
              <a:t> (4T)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48"/>
    </mc:Choice>
    <mc:Fallback>
      <p:transition spd="slow" advTm="40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31</TotalTime>
  <Words>270</Words>
  <Application>Microsoft Office PowerPoint</Application>
  <PresentationFormat>Widescreen</PresentationFormat>
  <Paragraphs>29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Century Gothic</vt:lpstr>
      <vt:lpstr>Vapor Trail</vt:lpstr>
      <vt:lpstr>K-5 Morning Meeting</vt:lpstr>
      <vt:lpstr>Courage: To Do The Right Thing</vt:lpstr>
      <vt:lpstr>Rosa Parks</vt:lpstr>
      <vt:lpstr>Rosa’s Courage</vt:lpstr>
      <vt:lpstr>Sharing Time</vt:lpstr>
      <vt:lpstr>Jokes and Celebrations!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Morning Meeting</dc:title>
  <dc:creator>Page, Krista (ASD-N)</dc:creator>
  <cp:lastModifiedBy>Page, Krista (ASD-N)</cp:lastModifiedBy>
  <cp:revision>4</cp:revision>
  <dcterms:created xsi:type="dcterms:W3CDTF">2021-02-11T13:32:36Z</dcterms:created>
  <dcterms:modified xsi:type="dcterms:W3CDTF">2021-02-16T23:24:16Z</dcterms:modified>
</cp:coreProperties>
</file>