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K-5 Morning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Monday, February 22, 2021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19"/>
    </mc:Choice>
    <mc:Fallback>
      <p:transition spd="slow" advTm="12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Fairness: Is Life Always Fair?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would you describe ‘Fair’?</a:t>
            </a:r>
          </a:p>
          <a:p>
            <a:r>
              <a:rPr lang="en-US" dirty="0" smtClean="0"/>
              <a:t>What does ‘fairness’ look like?</a:t>
            </a:r>
          </a:p>
          <a:p>
            <a:r>
              <a:rPr lang="en-US" dirty="0" smtClean="0"/>
              <a:t>Does ‘fair’ mean equal?</a:t>
            </a:r>
          </a:p>
          <a:p>
            <a:r>
              <a:rPr lang="en-US" dirty="0" smtClean="0"/>
              <a:t>When does ‘fair’ not mean everyone gets treated the same?</a:t>
            </a:r>
          </a:p>
          <a:p>
            <a:r>
              <a:rPr lang="en-US" dirty="0" smtClean="0"/>
              <a:t>How do you judge whether or not a person is being fair?</a:t>
            </a:r>
          </a:p>
          <a:p>
            <a:r>
              <a:rPr lang="en-US" dirty="0" smtClean="0"/>
              <a:t>Last week we learned about Rosa Parks and how she reacted to laws that were </a:t>
            </a:r>
            <a:r>
              <a:rPr lang="en-US" b="1" dirty="0" smtClean="0"/>
              <a:t>unfair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Today we will learn about a group of people who also wanted to deal with </a:t>
            </a:r>
            <a:r>
              <a:rPr lang="en-US" b="1" dirty="0" smtClean="0"/>
              <a:t>unfair </a:t>
            </a:r>
            <a:r>
              <a:rPr lang="en-US" dirty="0" smtClean="0"/>
              <a:t>laws.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9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228"/>
    </mc:Choice>
    <mc:Fallback>
      <p:transition spd="slow" advTm="224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Women’s Right to Vote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weren’t women allowed to vote?</a:t>
            </a:r>
          </a:p>
          <a:p>
            <a:r>
              <a:rPr lang="en-US" dirty="0" smtClean="0"/>
              <a:t>Was this fair?</a:t>
            </a:r>
          </a:p>
          <a:p>
            <a:r>
              <a:rPr lang="en-US" dirty="0" smtClean="0"/>
              <a:t>What four rights did women want?</a:t>
            </a:r>
          </a:p>
          <a:p>
            <a:r>
              <a:rPr lang="en-US" dirty="0" smtClean="0"/>
              <a:t>How were women able to change the minds of society to be allowed the right to vote?</a:t>
            </a:r>
          </a:p>
          <a:p>
            <a:r>
              <a:rPr lang="en-US" dirty="0" smtClean="0"/>
              <a:t>What is a ‘Right’?</a:t>
            </a:r>
          </a:p>
          <a:p>
            <a:r>
              <a:rPr lang="en-US" dirty="0" smtClean="0"/>
              <a:t>What is a ‘Privilege’?</a:t>
            </a:r>
          </a:p>
          <a:p>
            <a:r>
              <a:rPr lang="en-US" dirty="0" smtClean="0"/>
              <a:t>What is the difference between the two?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517"/>
    </mc:Choice>
    <mc:Fallback>
      <p:transition spd="slow" advTm="389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Jokes and Celebrations!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William (1/2 S)</a:t>
            </a:r>
          </a:p>
          <a:p>
            <a:r>
              <a:rPr lang="en-US" dirty="0" smtClean="0"/>
              <a:t>Kierra (K/1 U)</a:t>
            </a:r>
          </a:p>
          <a:p>
            <a:r>
              <a:rPr lang="en-US" dirty="0" smtClean="0"/>
              <a:t>Tristan, Emma, Willow, Grace, Olivia, Riley, Maxx, Camden, </a:t>
            </a:r>
            <a:r>
              <a:rPr lang="en-US" dirty="0" err="1" smtClean="0"/>
              <a:t>Jace</a:t>
            </a:r>
            <a:r>
              <a:rPr lang="en-US" dirty="0" smtClean="0"/>
              <a:t> (4T)</a:t>
            </a:r>
          </a:p>
          <a:p>
            <a:r>
              <a:rPr lang="en-US" dirty="0" smtClean="0"/>
              <a:t>You go at red and stop at green. What am I?</a:t>
            </a:r>
          </a:p>
          <a:p>
            <a:r>
              <a:rPr lang="en-US" dirty="0" smtClean="0"/>
              <a:t>I have a head and a tail that will never meet. Having many of me is a real treat! </a:t>
            </a:r>
            <a:r>
              <a:rPr lang="en-US" smtClean="0"/>
              <a:t>What am I?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2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051"/>
    </mc:Choice>
    <mc:Fallback>
      <p:transition spd="slow" advTm="155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36</TotalTime>
  <Words>231</Words>
  <Application>Microsoft Office PowerPoint</Application>
  <PresentationFormat>Widescreen</PresentationFormat>
  <Paragraphs>24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Century Gothic</vt:lpstr>
      <vt:lpstr>Vapor Trail</vt:lpstr>
      <vt:lpstr>K-5 Morning Meeting</vt:lpstr>
      <vt:lpstr>Fairness: Is Life Always Fair?</vt:lpstr>
      <vt:lpstr>Women’s Right to Vote</vt:lpstr>
      <vt:lpstr>Jokes and Celebrations!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K-5 Morning Meeting</dc:title>
  <dc:creator>Page, Krista (ASD-N)</dc:creator>
  <cp:lastModifiedBy>Page, Krista (ASD-N)</cp:lastModifiedBy>
  <cp:revision>4</cp:revision>
  <dcterms:created xsi:type="dcterms:W3CDTF">2021-02-19T18:18:11Z</dcterms:created>
  <dcterms:modified xsi:type="dcterms:W3CDTF">2021-02-21T22:52:50Z</dcterms:modified>
</cp:coreProperties>
</file>