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K-5 Morning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Friday, February 19, 2021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7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23"/>
    </mc:Choice>
    <mc:Fallback>
      <p:transition spd="slow" advTm="2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Courageous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people courageous?</a:t>
            </a:r>
          </a:p>
          <a:p>
            <a:r>
              <a:rPr lang="en-US" dirty="0" smtClean="0"/>
              <a:t>Who do you know that is courageous and what makes them so?</a:t>
            </a:r>
          </a:p>
          <a:p>
            <a:r>
              <a:rPr lang="en-US" dirty="0" smtClean="0"/>
              <a:t>People facing illnesses are courageous.</a:t>
            </a:r>
          </a:p>
          <a:p>
            <a:r>
              <a:rPr lang="en-US" dirty="0" smtClean="0"/>
              <a:t>People facing new situations or life changes are courageous.</a:t>
            </a:r>
          </a:p>
          <a:p>
            <a:r>
              <a:rPr lang="en-US" dirty="0" smtClean="0"/>
              <a:t>People making new positive changes in their lives are courageous.</a:t>
            </a:r>
          </a:p>
          <a:p>
            <a:r>
              <a:rPr lang="en-US" dirty="0" smtClean="0"/>
              <a:t>People standing up for others’ rights are courageous.</a:t>
            </a:r>
          </a:p>
          <a:p>
            <a:r>
              <a:rPr lang="en-US" dirty="0" smtClean="0"/>
              <a:t>How can you be courageous?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519"/>
    </mc:Choice>
    <mc:Fallback>
      <p:transition spd="slow" advTm="222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Jokes and Celebrations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Hanna, </a:t>
            </a:r>
            <a:r>
              <a:rPr lang="en-US" dirty="0" err="1" smtClean="0"/>
              <a:t>Ronni</a:t>
            </a:r>
            <a:r>
              <a:rPr lang="en-US" dirty="0" smtClean="0"/>
              <a:t>, Brooke, Liam, </a:t>
            </a:r>
            <a:r>
              <a:rPr lang="en-US" dirty="0" err="1" smtClean="0"/>
              <a:t>Vailan</a:t>
            </a:r>
            <a:r>
              <a:rPr lang="en-US" dirty="0" smtClean="0"/>
              <a:t> (4M)</a:t>
            </a:r>
          </a:p>
          <a:p>
            <a:r>
              <a:rPr lang="en-US" dirty="0" smtClean="0"/>
              <a:t>Summer, Will H, Zen (5H)</a:t>
            </a:r>
            <a:endParaRPr lang="en-US" dirty="0" smtClean="0"/>
          </a:p>
          <a:p>
            <a:r>
              <a:rPr lang="en-US" dirty="0" smtClean="0"/>
              <a:t>What did the boy bird say to the girl bird?</a:t>
            </a:r>
          </a:p>
          <a:p>
            <a:r>
              <a:rPr lang="en-US" dirty="0" smtClean="0"/>
              <a:t>What do you call a fake pasta?</a:t>
            </a:r>
          </a:p>
          <a:p>
            <a:r>
              <a:rPr lang="en-US" dirty="0" smtClean="0"/>
              <a:t>Why did the kangaroo cross the road?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66"/>
    </mc:Choice>
    <mc:Fallback>
      <p:transition spd="slow" advTm="82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2152</TotalTime>
  <Words>123</Words>
  <Application>Microsoft Office PowerPoint</Application>
  <PresentationFormat>Widescreen</PresentationFormat>
  <Paragraphs>16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Vapor Trail</vt:lpstr>
      <vt:lpstr>K-5 Morning Meeting</vt:lpstr>
      <vt:lpstr>Courageous People</vt:lpstr>
      <vt:lpstr>Jokes and Celebrations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K-5 Morning Meeting</dc:title>
  <dc:creator>Page, Krista (ASD-N)</dc:creator>
  <cp:lastModifiedBy>Page, Krista (ASD-N)</cp:lastModifiedBy>
  <cp:revision>7</cp:revision>
  <dcterms:created xsi:type="dcterms:W3CDTF">2021-02-11T13:49:27Z</dcterms:created>
  <dcterms:modified xsi:type="dcterms:W3CDTF">2021-02-18T20:12:32Z</dcterms:modified>
</cp:coreProperties>
</file>