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3"/>
  </p:notesMasterIdLst>
  <p:handoutMasterIdLst>
    <p:handoutMasterId r:id="rId14"/>
  </p:handoutMasterIdLst>
  <p:sldIdLst>
    <p:sldId id="259" r:id="rId5"/>
    <p:sldId id="260" r:id="rId6"/>
    <p:sldId id="264" r:id="rId7"/>
    <p:sldId id="265" r:id="rId8"/>
    <p:sldId id="266" r:id="rId9"/>
    <p:sldId id="261" r:id="rId10"/>
    <p:sldId id="262" r:id="rId11"/>
    <p:sldId id="263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</a:schemeClr>
                </a:gs>
                <a:gs pos="100000">
                  <a:schemeClr val="accent1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1-4D7C-8B3C-09C61B21FC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</a:schemeClr>
                </a:gs>
                <a:gs pos="100000">
                  <a:schemeClr val="accent2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1-4D7C-8B3C-09C61B21FC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</a:schemeClr>
                </a:gs>
                <a:gs pos="100000">
                  <a:schemeClr val="accent3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D1-4D7C-8B3C-09C61B21F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91747984"/>
        <c:axId val="291748376"/>
      </c:barChart>
      <c:catAx>
        <c:axId val="29174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748376"/>
        <c:crosses val="autoZero"/>
        <c:auto val="1"/>
        <c:lblAlgn val="ctr"/>
        <c:lblOffset val="100"/>
        <c:noMultiLvlLbl val="0"/>
      </c:catAx>
      <c:valAx>
        <c:axId val="291748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74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5/8/layout/arrow5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F9FE7B-F642-4898-A360-D4E3814E1A3D}">
      <dgm:prSet phldrT="[Text]"/>
      <dgm:spPr/>
      <dgm:t>
        <a:bodyPr/>
        <a:lstStyle/>
        <a:p>
          <a:r>
            <a:rPr lang="en-US" dirty="0"/>
            <a:t>Group A</a:t>
          </a:r>
        </a:p>
      </dgm:t>
      <dgm:extLst>
        <a:ext uri="{E40237B7-FDA0-4F09-8148-C483321AD2D9}">
          <dgm14:cNvPr xmlns:dgm14="http://schemas.microsoft.com/office/drawing/2010/diagram" id="0" name="" title="Group A with bulleted tasks underneath"/>
        </a:ext>
      </dgm:extLst>
    </dgm:pt>
    <dgm:pt modelId="{1C10F06D-860A-4604-A7AD-02E614FE3976}" type="parTrans" cxnId="{EBD8BE8D-6018-43E2-B081-034BB5656EB6}">
      <dgm:prSet/>
      <dgm:spPr/>
      <dgm:t>
        <a:bodyPr/>
        <a:lstStyle/>
        <a:p>
          <a:endParaRPr lang="en-US"/>
        </a:p>
      </dgm:t>
    </dgm:pt>
    <dgm:pt modelId="{43C18EFF-81FC-4D70-8C6B-E95FF3730413}" type="sibTrans" cxnId="{EBD8BE8D-6018-43E2-B081-034BB5656EB6}">
      <dgm:prSet/>
      <dgm:spPr/>
      <dgm:t>
        <a:bodyPr/>
        <a:lstStyle/>
        <a:p>
          <a:endParaRPr lang="en-US"/>
        </a:p>
      </dgm:t>
    </dgm:pt>
    <dgm:pt modelId="{EFF2750D-B4B3-474C-8B62-8B638DC31F7E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AEBC78E6-CDDC-4C8F-A157-3C51E907FACD}" type="parTrans" cxnId="{A058DDA2-48CA-4E5B-B389-F71A59C262B0}">
      <dgm:prSet/>
      <dgm:spPr/>
      <dgm:t>
        <a:bodyPr/>
        <a:lstStyle/>
        <a:p>
          <a:endParaRPr lang="en-US"/>
        </a:p>
      </dgm:t>
    </dgm:pt>
    <dgm:pt modelId="{75C067D7-FCD2-4969-8F27-4BBDA88E75ED}" type="sibTrans" cxnId="{A058DDA2-48CA-4E5B-B389-F71A59C262B0}">
      <dgm:prSet/>
      <dgm:spPr/>
      <dgm:t>
        <a:bodyPr/>
        <a:lstStyle/>
        <a:p>
          <a:endParaRPr lang="en-US"/>
        </a:p>
      </dgm:t>
    </dgm:pt>
    <dgm:pt modelId="{789CD6DB-3A68-4A41-90BD-4F0CBB3617D1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C0BEB5FF-8DFB-40B9-A228-C0C6097DDDC4}" type="parTrans" cxnId="{62C10234-45D3-426A-8820-4C0D1D8CBA21}">
      <dgm:prSet/>
      <dgm:spPr/>
      <dgm:t>
        <a:bodyPr/>
        <a:lstStyle/>
        <a:p>
          <a:endParaRPr lang="en-US"/>
        </a:p>
      </dgm:t>
    </dgm:pt>
    <dgm:pt modelId="{1A702531-A59F-4EE2-8246-E2EB0955D8B1}" type="sibTrans" cxnId="{62C10234-45D3-426A-8820-4C0D1D8CBA21}">
      <dgm:prSet/>
      <dgm:spPr/>
      <dgm:t>
        <a:bodyPr/>
        <a:lstStyle/>
        <a:p>
          <a:endParaRPr lang="en-US"/>
        </a:p>
      </dgm:t>
    </dgm:pt>
    <dgm:pt modelId="{3929B1E1-4BC4-4C73-ABE8-27CEF96A3652}">
      <dgm:prSet phldrT="[Text]"/>
      <dgm:spPr/>
      <dgm:t>
        <a:bodyPr/>
        <a:lstStyle/>
        <a:p>
          <a:r>
            <a:rPr lang="en-US" dirty="0"/>
            <a:t>Group B</a:t>
          </a:r>
        </a:p>
      </dgm:t>
      <dgm:extLst>
        <a:ext uri="{E40237B7-FDA0-4F09-8148-C483321AD2D9}">
          <dgm14:cNvPr xmlns:dgm14="http://schemas.microsoft.com/office/drawing/2010/diagram" id="0" name="" title="Group B with bulleted tasks underneath"/>
        </a:ext>
      </dgm:extLst>
    </dgm:pt>
    <dgm:pt modelId="{F356CC76-9117-4B79-A270-BBBAFD3E9C79}" type="parTrans" cxnId="{1339090C-9A95-4C05-841C-FA3AF987601B}">
      <dgm:prSet/>
      <dgm:spPr/>
      <dgm:t>
        <a:bodyPr/>
        <a:lstStyle/>
        <a:p>
          <a:endParaRPr lang="en-US"/>
        </a:p>
      </dgm:t>
    </dgm:pt>
    <dgm:pt modelId="{19BA0C22-38BB-4E9F-89D5-0FF5FF9F12CE}" type="sibTrans" cxnId="{1339090C-9A95-4C05-841C-FA3AF987601B}">
      <dgm:prSet/>
      <dgm:spPr/>
      <dgm:t>
        <a:bodyPr/>
        <a:lstStyle/>
        <a:p>
          <a:endParaRPr lang="en-US"/>
        </a:p>
      </dgm:t>
    </dgm:pt>
    <dgm:pt modelId="{99E0600D-9954-43F4-8926-13B8777FAAA1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BE23F476-2C5C-42ED-BF2B-CD5FC7ADDDF6}" type="parTrans" cxnId="{09FCCB9D-A30A-4326-970E-26252D39327F}">
      <dgm:prSet/>
      <dgm:spPr/>
      <dgm:t>
        <a:bodyPr/>
        <a:lstStyle/>
        <a:p>
          <a:endParaRPr lang="en-US"/>
        </a:p>
      </dgm:t>
    </dgm:pt>
    <dgm:pt modelId="{C44937DC-4907-4769-AA8B-1B3E7391D7B0}" type="sibTrans" cxnId="{09FCCB9D-A30A-4326-970E-26252D39327F}">
      <dgm:prSet/>
      <dgm:spPr/>
      <dgm:t>
        <a:bodyPr/>
        <a:lstStyle/>
        <a:p>
          <a:endParaRPr lang="en-US"/>
        </a:p>
      </dgm:t>
    </dgm:pt>
    <dgm:pt modelId="{0791135C-9DAB-47F6-BE9C-A3E56A2DDA50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D6057E63-9793-4991-97C1-30FC405E95A5}" type="parTrans" cxnId="{B3B26E9A-58E5-497B-BD59-F5567958C609}">
      <dgm:prSet/>
      <dgm:spPr/>
      <dgm:t>
        <a:bodyPr/>
        <a:lstStyle/>
        <a:p>
          <a:endParaRPr lang="en-US"/>
        </a:p>
      </dgm:t>
    </dgm:pt>
    <dgm:pt modelId="{B670C2A7-83CB-4F4C-BC19-A3A7C066A822}" type="sibTrans" cxnId="{B3B26E9A-58E5-497B-BD59-F5567958C609}">
      <dgm:prSet/>
      <dgm:spPr/>
      <dgm:t>
        <a:bodyPr/>
        <a:lstStyle/>
        <a:p>
          <a:endParaRPr lang="en-US"/>
        </a:p>
      </dgm:t>
    </dgm:pt>
    <dgm:pt modelId="{60CDF8D0-D4FC-4467-A51E-79C5A58B0B2C}">
      <dgm:prSet phldrT="[Text]"/>
      <dgm:spPr/>
      <dgm:t>
        <a:bodyPr/>
        <a:lstStyle/>
        <a:p>
          <a:r>
            <a:rPr lang="en-US" dirty="0"/>
            <a:t>Group C</a:t>
          </a:r>
        </a:p>
      </dgm:t>
      <dgm:extLst>
        <a:ext uri="{E40237B7-FDA0-4F09-8148-C483321AD2D9}">
          <dgm14:cNvPr xmlns:dgm14="http://schemas.microsoft.com/office/drawing/2010/diagram" id="0" name="" title="Group C with bulleted tasks underneath"/>
        </a:ext>
      </dgm:extLst>
    </dgm:pt>
    <dgm:pt modelId="{E12A269F-AB82-486A-9077-80F2BBBE48C2}" type="parTrans" cxnId="{2BA65DEC-E719-4ED3-8135-48349D42DD04}">
      <dgm:prSet/>
      <dgm:spPr/>
      <dgm:t>
        <a:bodyPr/>
        <a:lstStyle/>
        <a:p>
          <a:endParaRPr lang="en-US"/>
        </a:p>
      </dgm:t>
    </dgm:pt>
    <dgm:pt modelId="{3F7FD59D-A716-4310-A89A-AB6F740D9FFF}" type="sibTrans" cxnId="{2BA65DEC-E719-4ED3-8135-48349D42DD04}">
      <dgm:prSet/>
      <dgm:spPr/>
      <dgm:t>
        <a:bodyPr/>
        <a:lstStyle/>
        <a:p>
          <a:endParaRPr lang="en-US"/>
        </a:p>
      </dgm:t>
    </dgm:pt>
    <dgm:pt modelId="{50629C12-7464-4473-ADEF-1A284F8A9957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9D1CB46C-0CFA-4B27-9224-267431FBD094}" type="parTrans" cxnId="{1D32FCC9-657C-4348-9C0D-52115D559FEB}">
      <dgm:prSet/>
      <dgm:spPr/>
      <dgm:t>
        <a:bodyPr/>
        <a:lstStyle/>
        <a:p>
          <a:endParaRPr lang="en-US"/>
        </a:p>
      </dgm:t>
    </dgm:pt>
    <dgm:pt modelId="{4576BCC5-0598-4332-A2E7-87AC3ADD4EB8}" type="sibTrans" cxnId="{1D32FCC9-657C-4348-9C0D-52115D559FEB}">
      <dgm:prSet/>
      <dgm:spPr/>
      <dgm:t>
        <a:bodyPr/>
        <a:lstStyle/>
        <a:p>
          <a:endParaRPr lang="en-US"/>
        </a:p>
      </dgm:t>
    </dgm:pt>
    <dgm:pt modelId="{01043963-5CF2-4AA6-9387-065754A40490}" type="pres">
      <dgm:prSet presAssocID="{3F442EA2-39BA-4C9A-AD59-755D4917D5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6095E0-ED9F-4807-AF1B-2B89D6EE1D75}" type="pres">
      <dgm:prSet presAssocID="{4DF9FE7B-F642-4898-A360-D4E3814E1A3D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125D8-1E0B-4295-BA9C-8C5E85D5AB8C}" type="pres">
      <dgm:prSet presAssocID="{3929B1E1-4BC4-4C73-ABE8-27CEF96A3652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96A0A-AB68-40B3-B68E-9921BEB75C52}" type="pres">
      <dgm:prSet presAssocID="{60CDF8D0-D4FC-4467-A51E-79C5A58B0B2C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6AAF6-25B5-44B0-8A6F-CA776C28A077}" type="presOf" srcId="{50629C12-7464-4473-ADEF-1A284F8A9957}" destId="{A6496A0A-AB68-40B3-B68E-9921BEB75C52}" srcOrd="0" destOrd="1" presId="urn:microsoft.com/office/officeart/2005/8/layout/arrow5"/>
    <dgm:cxn modelId="{B250FF1E-DBD4-46CE-9A13-ED2A13FE23F3}" type="presOf" srcId="{789CD6DB-3A68-4A41-90BD-4F0CBB3617D1}" destId="{E86095E0-ED9F-4807-AF1B-2B89D6EE1D75}" srcOrd="0" destOrd="2" presId="urn:microsoft.com/office/officeart/2005/8/layout/arrow5"/>
    <dgm:cxn modelId="{1D32FCC9-657C-4348-9C0D-52115D559FEB}" srcId="{60CDF8D0-D4FC-4467-A51E-79C5A58B0B2C}" destId="{50629C12-7464-4473-ADEF-1A284F8A9957}" srcOrd="0" destOrd="0" parTransId="{9D1CB46C-0CFA-4B27-9224-267431FBD094}" sibTransId="{4576BCC5-0598-4332-A2E7-87AC3ADD4EB8}"/>
    <dgm:cxn modelId="{2BA65DEC-E719-4ED3-8135-48349D42DD04}" srcId="{3F442EA2-39BA-4C9A-AD59-755D4917D532}" destId="{60CDF8D0-D4FC-4467-A51E-79C5A58B0B2C}" srcOrd="2" destOrd="0" parTransId="{E12A269F-AB82-486A-9077-80F2BBBE48C2}" sibTransId="{3F7FD59D-A716-4310-A89A-AB6F740D9FFF}"/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0387D771-B4E9-47E7-947B-B14B351879C4}" type="presOf" srcId="{3F442EA2-39BA-4C9A-AD59-755D4917D532}" destId="{01043963-5CF2-4AA6-9387-065754A40490}" srcOrd="0" destOrd="0" presId="urn:microsoft.com/office/officeart/2005/8/layout/arrow5"/>
    <dgm:cxn modelId="{124AFFD6-DA75-40B8-A3B5-FE2D57F3C518}" type="presOf" srcId="{0791135C-9DAB-47F6-BE9C-A3E56A2DDA50}" destId="{E2B125D8-1E0B-4295-BA9C-8C5E85D5AB8C}" srcOrd="0" destOrd="2" presId="urn:microsoft.com/office/officeart/2005/8/layout/arrow5"/>
    <dgm:cxn modelId="{B3B26E9A-58E5-497B-BD59-F5567958C609}" srcId="{3929B1E1-4BC4-4C73-ABE8-27CEF96A3652}" destId="{0791135C-9DAB-47F6-BE9C-A3E56A2DDA50}" srcOrd="1" destOrd="0" parTransId="{D6057E63-9793-4991-97C1-30FC405E95A5}" sibTransId="{B670C2A7-83CB-4F4C-BC19-A3A7C066A822}"/>
    <dgm:cxn modelId="{314BE13A-6344-4119-81CF-C5930AA32D9E}" type="presOf" srcId="{4DF9FE7B-F642-4898-A360-D4E3814E1A3D}" destId="{E86095E0-ED9F-4807-AF1B-2B89D6EE1D75}" srcOrd="0" destOrd="0" presId="urn:microsoft.com/office/officeart/2005/8/layout/arrow5"/>
    <dgm:cxn modelId="{0CF991C6-0696-49CA-BFA8-0C2354FE2724}" type="presOf" srcId="{3929B1E1-4BC4-4C73-ABE8-27CEF96A3652}" destId="{E2B125D8-1E0B-4295-BA9C-8C5E85D5AB8C}" srcOrd="0" destOrd="0" presId="urn:microsoft.com/office/officeart/2005/8/layout/arrow5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62C10234-45D3-426A-8820-4C0D1D8CBA21}" srcId="{4DF9FE7B-F642-4898-A360-D4E3814E1A3D}" destId="{789CD6DB-3A68-4A41-90BD-4F0CBB3617D1}" srcOrd="1" destOrd="0" parTransId="{C0BEB5FF-8DFB-40B9-A228-C0C6097DDDC4}" sibTransId="{1A702531-A59F-4EE2-8246-E2EB0955D8B1}"/>
    <dgm:cxn modelId="{1077B6E3-71A5-41A2-863B-5E9F820EE2A1}" type="presOf" srcId="{EFF2750D-B4B3-474C-8B62-8B638DC31F7E}" destId="{E86095E0-ED9F-4807-AF1B-2B89D6EE1D75}" srcOrd="0" destOrd="1" presId="urn:microsoft.com/office/officeart/2005/8/layout/arrow5"/>
    <dgm:cxn modelId="{A058DDA2-48CA-4E5B-B389-F71A59C262B0}" srcId="{4DF9FE7B-F642-4898-A360-D4E3814E1A3D}" destId="{EFF2750D-B4B3-474C-8B62-8B638DC31F7E}" srcOrd="0" destOrd="0" parTransId="{AEBC78E6-CDDC-4C8F-A157-3C51E907FACD}" sibTransId="{75C067D7-FCD2-4969-8F27-4BBDA88E75ED}"/>
    <dgm:cxn modelId="{0EE67DD4-DB12-46B4-B755-410D69401CA7}" type="presOf" srcId="{60CDF8D0-D4FC-4467-A51E-79C5A58B0B2C}" destId="{A6496A0A-AB68-40B3-B68E-9921BEB75C52}" srcOrd="0" destOrd="0" presId="urn:microsoft.com/office/officeart/2005/8/layout/arrow5"/>
    <dgm:cxn modelId="{F578DFA2-536F-4D5C-B4EF-C559D6B782CE}" type="presOf" srcId="{99E0600D-9954-43F4-8926-13B8777FAAA1}" destId="{E2B125D8-1E0B-4295-BA9C-8C5E85D5AB8C}" srcOrd="0" destOrd="1" presId="urn:microsoft.com/office/officeart/2005/8/layout/arrow5"/>
    <dgm:cxn modelId="{09FCCB9D-A30A-4326-970E-26252D39327F}" srcId="{3929B1E1-4BC4-4C73-ABE8-27CEF96A3652}" destId="{99E0600D-9954-43F4-8926-13B8777FAAA1}" srcOrd="0" destOrd="0" parTransId="{BE23F476-2C5C-42ED-BF2B-CD5FC7ADDDF6}" sibTransId="{C44937DC-4907-4769-AA8B-1B3E7391D7B0}"/>
    <dgm:cxn modelId="{2CBBAA8B-893A-4AF0-AF1E-AAC6564BFAED}" type="presParOf" srcId="{01043963-5CF2-4AA6-9387-065754A40490}" destId="{E86095E0-ED9F-4807-AF1B-2B89D6EE1D75}" srcOrd="0" destOrd="0" presId="urn:microsoft.com/office/officeart/2005/8/layout/arrow5"/>
    <dgm:cxn modelId="{E4370E1E-31B2-417E-B67B-1CCAF79E8BFE}" type="presParOf" srcId="{01043963-5CF2-4AA6-9387-065754A40490}" destId="{E2B125D8-1E0B-4295-BA9C-8C5E85D5AB8C}" srcOrd="1" destOrd="0" presId="urn:microsoft.com/office/officeart/2005/8/layout/arrow5"/>
    <dgm:cxn modelId="{4C6A9520-7B49-44C2-8B7B-590ABBB6DB57}" type="presParOf" srcId="{01043963-5CF2-4AA6-9387-065754A40490}" destId="{A6496A0A-AB68-40B3-B68E-9921BEB75C52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095E0-ED9F-4807-AF1B-2B89D6EE1D75}">
      <dsp:nvSpPr>
        <dsp:cNvPr id="0" name=""/>
        <dsp:cNvSpPr/>
      </dsp:nvSpPr>
      <dsp:spPr>
        <a:xfrm>
          <a:off x="1290709" y="51723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2</a:t>
          </a:r>
        </a:p>
      </dsp:txBody>
      <dsp:txXfrm>
        <a:off x="1849076" y="51723"/>
        <a:ext cx="1116734" cy="1842611"/>
      </dsp:txXfrm>
    </dsp:sp>
    <dsp:sp modelId="{E2B125D8-1E0B-4295-BA9C-8C5E85D5AB8C}">
      <dsp:nvSpPr>
        <dsp:cNvPr id="0" name=""/>
        <dsp:cNvSpPr/>
      </dsp:nvSpPr>
      <dsp:spPr>
        <a:xfrm rot="7200000">
          <a:off x="2581136" y="2286808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shade val="85000"/>
              </a:schemeClr>
            </a:gs>
            <a:gs pos="100000">
              <a:schemeClr val="accent2">
                <a:hueOff val="-729781"/>
                <a:satOff val="-6367"/>
                <a:lumOff val="-8236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B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2</a:t>
          </a:r>
        </a:p>
      </dsp:txBody>
      <dsp:txXfrm rot="-5400000">
        <a:off x="2945811" y="2942889"/>
        <a:ext cx="1842611" cy="1116734"/>
      </dsp:txXfrm>
    </dsp:sp>
    <dsp:sp modelId="{A6496A0A-AB68-40B3-B68E-9921BEB75C52}">
      <dsp:nvSpPr>
        <dsp:cNvPr id="0" name=""/>
        <dsp:cNvSpPr/>
      </dsp:nvSpPr>
      <dsp:spPr>
        <a:xfrm rot="14400000">
          <a:off x="282" y="2286808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shade val="85000"/>
              </a:schemeClr>
            </a:gs>
            <a:gs pos="100000">
              <a:schemeClr val="accent2">
                <a:hueOff val="-1459563"/>
                <a:satOff val="-12734"/>
                <a:lumOff val="-16471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</dsp:txBody>
      <dsp:txXfrm rot="5400000">
        <a:off x="26465" y="2942889"/>
        <a:ext cx="1842611" cy="111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Friday, January 15, 2021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991"/>
    </mc:Choice>
    <mc:Fallback>
      <p:transition advTm="1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 Healthy Lifestyle: Emotional Health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What is emotional health?</a:t>
            </a:r>
          </a:p>
          <a:p>
            <a:pPr lvl="0"/>
            <a:r>
              <a:rPr lang="en-US" dirty="0" smtClean="0"/>
              <a:t>How you feel about yourself</a:t>
            </a:r>
          </a:p>
          <a:p>
            <a:pPr lvl="0"/>
            <a:r>
              <a:rPr lang="en-US" dirty="0" smtClean="0"/>
              <a:t>How you are able to deal with stress and problems that are out of your control/</a:t>
            </a:r>
          </a:p>
          <a:p>
            <a:pPr lvl="0"/>
            <a:r>
              <a:rPr lang="en-US" dirty="0" smtClean="0"/>
              <a:t>How you deal with conflict with friends and family</a:t>
            </a:r>
          </a:p>
          <a:p>
            <a:pPr lvl="0"/>
            <a:r>
              <a:rPr lang="en-US" dirty="0" smtClean="0"/>
              <a:t>Are you a confident and positive person, or are you an Eeyore?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3593"/>
    </mc:Choice>
    <mc:Fallback>
      <p:transition advTm="14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Feel About Yourself?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like about yourself?</a:t>
            </a:r>
          </a:p>
          <a:p>
            <a:r>
              <a:rPr lang="en-US" dirty="0" smtClean="0"/>
              <a:t>What are you proud about?</a:t>
            </a:r>
          </a:p>
          <a:p>
            <a:r>
              <a:rPr lang="en-US" dirty="0" smtClean="0"/>
              <a:t>How do you deal with disappointment?</a:t>
            </a:r>
          </a:p>
          <a:p>
            <a:r>
              <a:rPr lang="en-US" dirty="0" smtClean="0"/>
              <a:t>What do you do when you are having a bad day to turn your day around?</a:t>
            </a:r>
          </a:p>
          <a:p>
            <a:r>
              <a:rPr lang="en-US" dirty="0" smtClean="0"/>
              <a:t>When you are angry, how do you calm yourself down?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0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9567">
        <p:fade/>
      </p:transition>
    </mc:Choice>
    <mc:Fallback>
      <p:transition spd="med" advTm="209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Emotional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care for your emotional health your need to have a tool chest of tools to help you when you are not feeling good.</a:t>
            </a:r>
          </a:p>
          <a:p>
            <a:r>
              <a:rPr lang="en-US" dirty="0" smtClean="0"/>
              <a:t>These tools are called coping tools.</a:t>
            </a:r>
          </a:p>
          <a:p>
            <a:r>
              <a:rPr lang="en-US" dirty="0" smtClean="0"/>
              <a:t>Tools include ways of dealing with anger, friendship disputes, sadness, fear/ nervousness, bullies.</a:t>
            </a:r>
          </a:p>
          <a:p>
            <a:r>
              <a:rPr lang="en-US" dirty="0" smtClean="0"/>
              <a:t>In the next week we will explore these tools so you can add them to your tool chest.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9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041">
        <p:fade/>
      </p:transition>
    </mc:Choice>
    <mc:Fallback>
      <p:transition spd="med" advTm="53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		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7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1634">
        <p:fade/>
      </p:transition>
    </mc:Choice>
    <mc:Fallback>
      <p:transition spd="med" advTm="141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Chart</a:t>
            </a:r>
          </a:p>
        </p:txBody>
      </p:sp>
      <p:graphicFrame>
        <p:nvGraphicFramePr>
          <p:cNvPr id="6" name="Content Placeholder 5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757261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6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Content Layout with Table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0041557"/>
              </p:ext>
            </p:extLst>
          </p:nvPr>
        </p:nvGraphicFramePr>
        <p:xfrm>
          <a:off x="1593850" y="1600200"/>
          <a:ext cx="4814889" cy="208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B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SmartArt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  <p:graphicFrame>
        <p:nvGraphicFramePr>
          <p:cNvPr id="9" name="Content Placeholder 8" descr="Converging arrows diagram shows 3 groups with tasks under each group, all arrows point to the center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2613174"/>
              </p:ext>
            </p:extLst>
          </p:nvPr>
        </p:nvGraphicFramePr>
        <p:xfrm>
          <a:off x="6561138" y="1600200"/>
          <a:ext cx="481488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purl.org/dc/terms/"/>
    <ds:schemaRef ds:uri="a4f35948-e619-41b3-aa29-22878b09cf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24</TotalTime>
  <Words>276</Words>
  <Application>Microsoft Office PowerPoint</Application>
  <PresentationFormat>Custom</PresentationFormat>
  <Paragraphs>50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Euphemia</vt:lpstr>
      <vt:lpstr>Snowflakes design template</vt:lpstr>
      <vt:lpstr>K-5 Morning Meeting</vt:lpstr>
      <vt:lpstr>Living a Healthy Lifestyle: Emotional Health</vt:lpstr>
      <vt:lpstr>How Do You Feel About Yourself?</vt:lpstr>
      <vt:lpstr>   Emotional Health</vt:lpstr>
      <vt:lpstr>  Jokes and Celebrations</vt:lpstr>
      <vt:lpstr>Title and Content Layout with Chart</vt:lpstr>
      <vt:lpstr>Two Content Layout with Table</vt:lpstr>
      <vt:lpstr>Two Content Layout with SmartArt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3</cp:revision>
  <dcterms:created xsi:type="dcterms:W3CDTF">2021-01-10T11:53:50Z</dcterms:created>
  <dcterms:modified xsi:type="dcterms:W3CDTF">2021-01-15T13:12:27Z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