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3"/>
  </p:notesMasterIdLst>
  <p:handoutMasterIdLst>
    <p:handoutMasterId r:id="rId14"/>
  </p:handoutMasterIdLst>
  <p:sldIdLst>
    <p:sldId id="259" r:id="rId5"/>
    <p:sldId id="264" r:id="rId6"/>
    <p:sldId id="265" r:id="rId7"/>
    <p:sldId id="266" r:id="rId8"/>
    <p:sldId id="267" r:id="rId9"/>
    <p:sldId id="268" r:id="rId10"/>
    <p:sldId id="269" r:id="rId11"/>
    <p:sldId id="270" r:id="rId1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73" d="100"/>
          <a:sy n="73" d="100"/>
        </p:scale>
        <p:origin x="618" y="72"/>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1/17/2021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1/17/2021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7480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a:noFill/>
          <a:effectLst>
            <a:softEdge rad="31750"/>
          </a:effectLst>
        </p:spPr>
        <p:txBody>
          <a:bodyPr anchor="b">
            <a:noAutofit/>
          </a:bodyPr>
          <a:lstStyle>
            <a:lvl1pPr>
              <a:defRPr sz="5400">
                <a:solidFill>
                  <a:schemeClr val="bg1"/>
                </a:solidFill>
              </a:defRPr>
            </a:lvl1pPr>
          </a:lstStyle>
          <a:p>
            <a:r>
              <a:rPr lang="en-US" smtClean="0"/>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bg1"/>
                </a:solidFill>
              </a:defRPr>
            </a:lvl1pPr>
          </a:lstStyle>
          <a:p>
            <a:fld id="{A0253C03-C60F-4FF5-BBBF-078D44B72E7D}" type="datetime1">
              <a:rPr lang="en-US" smtClean="0"/>
              <a:t>1/17/2021</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bg1"/>
                </a:solidFill>
              </a:defRPr>
            </a:lvl1pPr>
          </a:lstStyle>
          <a:p>
            <a:r>
              <a:rPr lang="en-US"/>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4909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A056D9D-9483-42E7-8CD7-15EDE1A4DDC4}" type="datetime1">
              <a:rPr lang="en-US" smtClean="0"/>
              <a:t>1/17/2021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6661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9FD5F10-92B8-46C7-A107-1CF6EB1C2F18}" type="datetime1">
              <a:rPr lang="en-US" smtClean="0"/>
              <a:t>1/17/2021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9172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940BF0-453F-47A9-9012-5AED3B22E7A1}" type="datetime1">
              <a:rPr lang="en-US" smtClean="0"/>
              <a:t>1/17/2021</a:t>
            </a:fld>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355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1F6906E3-B742-4986-90B6-990F07048832}" type="datetime1">
              <a:rPr lang="en-US" smtClean="0"/>
              <a:t>1/17/2021</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7749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31A372C-B131-4034-B61F-BCF761990A4F}" type="datetime1">
              <a:rPr lang="en-US" smtClean="0"/>
              <a:t>1/17/2021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7834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609524"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9524"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1E70B50-D705-4567-8892-606DA8DDC082}" type="datetime1">
              <a:rPr lang="en-US" smtClean="0"/>
              <a:t>1/17/2021</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5459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2293B8A-AC5E-448D-90F1-5F90DC8C0860}" type="datetime1">
              <a:rPr lang="en-US" smtClean="0"/>
              <a:t>1/17/2021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1216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D0D57-1DF2-4CE0-A88F-4398D994BF4C}" type="datetime1">
              <a:rPr lang="en-US" smtClean="0"/>
              <a:t>1/17/2021</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vert="horz" lIns="91440" tIns="45720" rIns="91440" bIns="45720" rtlCol="0" anchor="ctr"/>
          <a:lstStyle>
            <a:lvl1pPr algn="r">
              <a:defRPr lang="en-US" smtClean="0"/>
            </a:lvl1pPr>
          </a:lstStyle>
          <a:p>
            <a:fld id="{7DC1BBB0-96F0-4077-A278-0F3FB5C104D3}" type="slidenum">
              <a:rPr lang="en-US" smtClean="0"/>
              <a:pPr/>
              <a:t>‹#›</a:t>
            </a:fld>
            <a:endParaRPr lang="en-US" dirty="0"/>
          </a:p>
        </p:txBody>
      </p:sp>
    </p:spTree>
    <p:extLst>
      <p:ext uri="{BB962C8B-B14F-4D97-AF65-F5344CB8AC3E}">
        <p14:creationId xmlns:p14="http://schemas.microsoft.com/office/powerpoint/2010/main" val="35661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8"/>
            <a:ext cx="12188825" cy="6858000"/>
          </a:xfrm>
          <a:prstGeom prst="rect">
            <a:avLst/>
          </a:prstGeom>
        </p:spPr>
      </p:pic>
      <p:sp>
        <p:nvSpPr>
          <p:cNvPr id="2" name="Title 1"/>
          <p:cNvSpPr>
            <a:spLocks noGrp="1"/>
          </p:cNvSpPr>
          <p:nvPr>
            <p:ph type="title"/>
          </p:nvPr>
        </p:nvSpPr>
        <p:spPr bwMode="white">
          <a:xfrm>
            <a:off x="1598612" y="381000"/>
            <a:ext cx="3293422" cy="1371600"/>
          </a:xfrm>
        </p:spPr>
        <p:txBody>
          <a:bodyPr anchor="b">
            <a:normAutofit/>
          </a:bodyPr>
          <a:lstStyle>
            <a:lvl1pPr algn="l">
              <a:defRPr sz="2800" b="0" cap="all" baseline="0">
                <a:solidFill>
                  <a:schemeClr val="tx2"/>
                </a:solidFill>
              </a:defRPr>
            </a:lvl1pPr>
          </a:lstStyle>
          <a:p>
            <a:r>
              <a:rPr lang="en-US" smtClean="0"/>
              <a:t>Click to edit Master title style</a:t>
            </a:r>
            <a:endParaRPr dirty="0"/>
          </a:p>
        </p:txBody>
      </p:sp>
      <p:sp>
        <p:nvSpPr>
          <p:cNvPr id="4" name="Text Placeholder 3"/>
          <p:cNvSpPr>
            <a:spLocks noGrp="1"/>
          </p:cNvSpPr>
          <p:nvPr>
            <p:ph type="body" sz="half" idx="2"/>
          </p:nvPr>
        </p:nvSpPr>
        <p:spPr bwMode="white">
          <a:xfrm>
            <a:off x="1598612"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5232426"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A11A79-789F-42C6-A798-E2703A37BA23}" type="datetime1">
              <a:rPr lang="en-US" smtClean="0"/>
              <a:t>1/17/2021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1189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616718" y="381000"/>
            <a:ext cx="3293422" cy="1371600"/>
          </a:xfrm>
        </p:spPr>
        <p:txBody>
          <a:bodyPr anchor="b">
            <a:normAutofit/>
          </a:bodyPr>
          <a:lstStyle>
            <a:lvl1pPr algn="l">
              <a:defRPr sz="2800" b="0" cap="all" baseline="0">
                <a:solidFill>
                  <a:schemeClr val="tx1">
                    <a:lumMod val="75000"/>
                  </a:schemeClr>
                </a:solidFill>
              </a:defRPr>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232426" y="482600"/>
            <a:ext cx="60435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1671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8074BA6-2CAA-43FD-B6CB-325C80A91D3E}" type="datetime1">
              <a:rPr lang="en-US" smtClean="0"/>
              <a:t>1/17/2021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570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0D141A01-0FF1-467E-B344-8F7D0706474A}" type="datetime1">
              <a:rPr lang="en-US" smtClean="0"/>
              <a:pPr/>
              <a:t>1/17/2021</a:t>
            </a:fld>
            <a:endParaRPr lang="en-US" dirty="0"/>
          </a:p>
        </p:txBody>
      </p:sp>
      <p:sp>
        <p:nvSpPr>
          <p:cNvPr id="5" name="Footer Placeholder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K-5 Morning Meeting</a:t>
            </a:r>
            <a:endParaRPr lang="en-US" dirty="0"/>
          </a:p>
        </p:txBody>
      </p:sp>
      <p:sp>
        <p:nvSpPr>
          <p:cNvPr id="3" name="Subtitle 2"/>
          <p:cNvSpPr>
            <a:spLocks noGrp="1"/>
          </p:cNvSpPr>
          <p:nvPr>
            <p:ph type="subTitle" idx="1"/>
          </p:nvPr>
        </p:nvSpPr>
        <p:spPr/>
        <p:txBody>
          <a:bodyPr/>
          <a:lstStyle/>
          <a:p>
            <a:r>
              <a:rPr lang="en-US" dirty="0" smtClean="0"/>
              <a:t>Monday, January 18, 2021</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9199607"/>
      </p:ext>
    </p:extLst>
  </p:cSld>
  <p:clrMapOvr>
    <a:masterClrMapping/>
  </p:clrMapOvr>
  <mc:AlternateContent xmlns:mc="http://schemas.openxmlformats.org/markup-compatibility/2006">
    <mc:Choice xmlns:p14="http://schemas.microsoft.com/office/powerpoint/2010/main" Requires="p14">
      <p:transition p14:dur="0" advTm="16488"/>
    </mc:Choice>
    <mc:Fallback>
      <p:transition advTm="1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Are You Healthy? Do You Live a Healthy Lifestyle</a:t>
            </a:r>
            <a:endParaRPr lang="en-US" dirty="0"/>
          </a:p>
        </p:txBody>
      </p:sp>
      <p:sp>
        <p:nvSpPr>
          <p:cNvPr id="14" name="Content Placeholder 13"/>
          <p:cNvSpPr>
            <a:spLocks noGrp="1"/>
          </p:cNvSpPr>
          <p:nvPr>
            <p:ph idx="1"/>
          </p:nvPr>
        </p:nvSpPr>
        <p:spPr/>
        <p:txBody>
          <a:bodyPr>
            <a:normAutofit/>
          </a:bodyPr>
          <a:lstStyle/>
          <a:p>
            <a:pPr lvl="0"/>
            <a:r>
              <a:rPr lang="en-US" dirty="0" smtClean="0"/>
              <a:t>Many of us think we live healthy lifestyles and that we are healthy. But, what does healthy mean?</a:t>
            </a:r>
          </a:p>
          <a:p>
            <a:pPr lvl="0"/>
            <a:r>
              <a:rPr lang="en-US" dirty="0" smtClean="0"/>
              <a:t>Your health includes your physical well being and  your emotional well being.</a:t>
            </a:r>
          </a:p>
          <a:p>
            <a:pPr lvl="0"/>
            <a:r>
              <a:rPr lang="en-US" dirty="0" smtClean="0"/>
              <a:t>Physical Well-being – diet, exercise, sleep, water</a:t>
            </a:r>
          </a:p>
          <a:p>
            <a:pPr lvl="0"/>
            <a:r>
              <a:rPr lang="en-US" dirty="0" smtClean="0"/>
              <a:t>Emotional Well Being- How to deal with stress, disappointment, trauma, problems (big and small) that you can’t control.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25392439"/>
      </p:ext>
    </p:extLst>
  </p:cSld>
  <p:clrMapOvr>
    <a:masterClrMapping/>
  </p:clrMapOvr>
  <mc:AlternateContent xmlns:mc="http://schemas.openxmlformats.org/markup-compatibility/2006">
    <mc:Choice xmlns:p14="http://schemas.microsoft.com/office/powerpoint/2010/main" Requires="p14">
      <p:transition p14:dur="0" advTm="90436"/>
    </mc:Choice>
    <mc:Fallback>
      <p:transition advTm="9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Our Tool Chest for Emotional Health: Dealing with Stress/ Panic Attacks</a:t>
            </a:r>
            <a:endParaRPr lang="en-US" dirty="0"/>
          </a:p>
        </p:txBody>
      </p:sp>
      <p:sp>
        <p:nvSpPr>
          <p:cNvPr id="3" name="Content Placeholder 2"/>
          <p:cNvSpPr>
            <a:spLocks noGrp="1"/>
          </p:cNvSpPr>
          <p:nvPr>
            <p:ph idx="1"/>
          </p:nvPr>
        </p:nvSpPr>
        <p:spPr/>
        <p:txBody>
          <a:bodyPr>
            <a:normAutofit lnSpcReduction="10000"/>
          </a:bodyPr>
          <a:lstStyle/>
          <a:p>
            <a:r>
              <a:rPr lang="en-US" dirty="0" smtClean="0"/>
              <a:t>Relax!</a:t>
            </a:r>
          </a:p>
          <a:p>
            <a:r>
              <a:rPr lang="en-US" dirty="0" smtClean="0"/>
              <a:t>Deep Breathing- Box Breathing or Intermittent Breathing, Bag Breathing</a:t>
            </a:r>
          </a:p>
          <a:p>
            <a:r>
              <a:rPr lang="en-US" dirty="0" smtClean="0"/>
              <a:t>Talk- To Yourself, A Trusted Friend</a:t>
            </a:r>
          </a:p>
          <a:p>
            <a:r>
              <a:rPr lang="en-US" dirty="0" smtClean="0"/>
              <a:t>Pressure Point Massage- Thumb and index finger</a:t>
            </a:r>
          </a:p>
          <a:p>
            <a:r>
              <a:rPr lang="en-US" dirty="0" smtClean="0"/>
              <a:t>Listen to Music- Loud to soft, fast to slow</a:t>
            </a:r>
          </a:p>
          <a:p>
            <a:r>
              <a:rPr lang="en-US" dirty="0" smtClean="0"/>
              <a:t>Yoga and Mindfulness- Mrs. Hale’s expertise</a:t>
            </a:r>
          </a:p>
          <a:p>
            <a:r>
              <a:rPr lang="en-US" dirty="0" smtClean="0"/>
              <a:t>Get Out of Your Head- Exercise, Read, Watch a Video</a:t>
            </a:r>
          </a:p>
          <a:p>
            <a:r>
              <a:rPr lang="en-US" dirty="0" smtClean="0"/>
              <a:t>Do Not Play a Video Game!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65554854"/>
      </p:ext>
    </p:extLst>
  </p:cSld>
  <p:clrMapOvr>
    <a:masterClrMapping/>
  </p:clrMapOvr>
  <mc:AlternateContent xmlns:mc="http://schemas.openxmlformats.org/markup-compatibility/2006">
    <mc:Choice xmlns:p14="http://schemas.microsoft.com/office/powerpoint/2010/main" Requires="p14">
      <p:transition spd="med" p14:dur="700" advTm="317952">
        <p:fade/>
      </p:transition>
    </mc:Choice>
    <mc:Fallback>
      <p:transition spd="med" advTm="317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Take a Breath: Let’s Practice</a:t>
            </a:r>
            <a:endParaRPr lang="en-US" dirty="0"/>
          </a:p>
        </p:txBody>
      </p:sp>
      <p:sp>
        <p:nvSpPr>
          <p:cNvPr id="3" name="Content Placeholder 2"/>
          <p:cNvSpPr>
            <a:spLocks noGrp="1"/>
          </p:cNvSpPr>
          <p:nvPr>
            <p:ph idx="1"/>
          </p:nvPr>
        </p:nvSpPr>
        <p:spPr/>
        <p:txBody>
          <a:bodyPr>
            <a:normAutofit lnSpcReduction="10000"/>
          </a:bodyPr>
          <a:lstStyle/>
          <a:p>
            <a:r>
              <a:rPr lang="en-US" dirty="0" smtClean="0"/>
              <a:t>Box Breathing- 4 in 4 out slowly, each set of four, try to blow out slower and longer</a:t>
            </a:r>
          </a:p>
          <a:p>
            <a:endParaRPr lang="en-US" dirty="0" smtClean="0"/>
          </a:p>
          <a:p>
            <a:r>
              <a:rPr lang="en-US" dirty="0" smtClean="0"/>
              <a:t>Intermittent Breathing- Slow, deep breaths in, hold for as long as you can, exhale as slow as you can. Think only about your breathing</a:t>
            </a:r>
          </a:p>
          <a:p>
            <a:endParaRPr lang="en-US" dirty="0"/>
          </a:p>
          <a:p>
            <a:r>
              <a:rPr lang="en-US" dirty="0" smtClean="0"/>
              <a:t>Bag Breathing- You’ve seen this! Breathing into a paper bag will help you stop hyperventilating by slowing your breathing. It needs to be a paper bag and never for more than 1 minute at a time!</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195449335"/>
      </p:ext>
    </p:extLst>
  </p:cSld>
  <p:clrMapOvr>
    <a:masterClrMapping/>
  </p:clrMapOvr>
  <mc:AlternateContent xmlns:mc="http://schemas.openxmlformats.org/markup-compatibility/2006">
    <mc:Choice xmlns:p14="http://schemas.microsoft.com/office/powerpoint/2010/main" Requires="p14">
      <p:transition spd="med" p14:dur="700" advTm="292619">
        <p:fade/>
      </p:transition>
    </mc:Choice>
    <mc:Fallback>
      <p:transition spd="med" advTm="2926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 To Yourself or a Trusted Friend/ Parent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Talking lets the panic and stress out. You can’t deal with it unless it is out in the open.</a:t>
            </a:r>
          </a:p>
          <a:p>
            <a:r>
              <a:rPr lang="en-US" dirty="0" smtClean="0"/>
              <a:t>When you are really upset, your voice will be louder and you’ll talk faster (even when you are talking to yourself). That’s okay because you will begin to calm down and your breathing and heart rate will slow down too.</a:t>
            </a:r>
          </a:p>
          <a:p>
            <a:r>
              <a:rPr lang="en-US" dirty="0" smtClean="0"/>
              <a:t>What are you talking about? In one sentence you should be able to tell why you are upset/ stressed, panicked. It will be the first thing out of your mouth.</a:t>
            </a:r>
          </a:p>
          <a:p>
            <a:r>
              <a:rPr lang="en-US" dirty="0" smtClean="0"/>
              <a:t>Then explain why it upsets you and how it started to make you upset. This makes your brain focus to think and then you slow down in talking and breathing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81930817"/>
      </p:ext>
    </p:extLst>
  </p:cSld>
  <p:clrMapOvr>
    <a:masterClrMapping/>
  </p:clrMapOvr>
  <mc:AlternateContent xmlns:mc="http://schemas.openxmlformats.org/markup-compatibility/2006">
    <mc:Choice xmlns:p14="http://schemas.microsoft.com/office/powerpoint/2010/main" Requires="p14">
      <p:transition spd="med" p14:dur="700" advTm="184406">
        <p:fade/>
      </p:transition>
    </mc:Choice>
    <mc:Fallback>
      <p:transition spd="med" advTm="184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Talking it Out!</a:t>
            </a:r>
            <a:endParaRPr lang="en-US" dirty="0"/>
          </a:p>
        </p:txBody>
      </p:sp>
      <p:sp>
        <p:nvSpPr>
          <p:cNvPr id="3" name="Content Placeholder 2"/>
          <p:cNvSpPr>
            <a:spLocks noGrp="1"/>
          </p:cNvSpPr>
          <p:nvPr>
            <p:ph idx="1"/>
          </p:nvPr>
        </p:nvSpPr>
        <p:spPr/>
        <p:txBody>
          <a:bodyPr>
            <a:normAutofit fontScale="92500"/>
          </a:bodyPr>
          <a:lstStyle/>
          <a:p>
            <a:r>
              <a:rPr lang="en-US" dirty="0" smtClean="0"/>
              <a:t>The next step is to consider, “Is this the end of the world? The answer is always no. So then you move on from there.</a:t>
            </a:r>
          </a:p>
          <a:p>
            <a:r>
              <a:rPr lang="en-US" dirty="0" smtClean="0"/>
              <a:t>How can I fix this? Who can help me? What do I need to Do?</a:t>
            </a:r>
          </a:p>
          <a:p>
            <a:r>
              <a:rPr lang="en-US" dirty="0" smtClean="0"/>
              <a:t>Trusted Friend and Listener: Your Job is to Shut Up. That’s bold isn’t it, but it is true. You cannot help a person when they are in panic mode and not ready to listen.</a:t>
            </a:r>
          </a:p>
          <a:p>
            <a:r>
              <a:rPr lang="en-US" dirty="0" smtClean="0"/>
              <a:t>When Do You Speak? After your friend comes to the end of the world part. When they are ready to listen to suggestions.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27350320"/>
      </p:ext>
    </p:extLst>
  </p:cSld>
  <p:clrMapOvr>
    <a:masterClrMapping/>
  </p:clrMapOvr>
  <mc:AlternateContent xmlns:mc="http://schemas.openxmlformats.org/markup-compatibility/2006">
    <mc:Choice xmlns:p14="http://schemas.microsoft.com/office/powerpoint/2010/main" Requires="p14">
      <p:transition spd="med" p14:dur="700" advTm="140390">
        <p:fade/>
      </p:transition>
    </mc:Choice>
    <mc:Fallback>
      <p:transition spd="med" advTm="140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Pressure Point Massage</a:t>
            </a:r>
            <a:endParaRPr lang="en-US" dirty="0"/>
          </a:p>
        </p:txBody>
      </p:sp>
      <p:sp>
        <p:nvSpPr>
          <p:cNvPr id="3" name="Content Placeholder 2"/>
          <p:cNvSpPr>
            <a:spLocks noGrp="1"/>
          </p:cNvSpPr>
          <p:nvPr>
            <p:ph idx="1"/>
          </p:nvPr>
        </p:nvSpPr>
        <p:spPr/>
        <p:txBody>
          <a:bodyPr/>
          <a:lstStyle/>
          <a:p>
            <a:r>
              <a:rPr lang="en-US" dirty="0" smtClean="0"/>
              <a:t>This works for calming the body and managing pain.</a:t>
            </a:r>
          </a:p>
          <a:p>
            <a:r>
              <a:rPr lang="en-US" dirty="0" smtClean="0"/>
              <a:t>You are pressing tightly but not painfully on acupressure points to release special chemicals in your body to help you calm.</a:t>
            </a:r>
          </a:p>
          <a:p>
            <a:r>
              <a:rPr lang="en-US" dirty="0" smtClean="0"/>
              <a:t>Spread your thumb from your fingers. Find where the web skin starts to get thicker. You are feeling tendon. Squeeze there for a count of 20, while breathing slowly. Release for a count of 20 and then repeat. Do this twice on both hands.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257699604"/>
      </p:ext>
    </p:extLst>
  </p:cSld>
  <p:clrMapOvr>
    <a:masterClrMapping/>
  </p:clrMapOvr>
  <mc:AlternateContent xmlns:mc="http://schemas.openxmlformats.org/markup-compatibility/2006">
    <mc:Choice xmlns:p14="http://schemas.microsoft.com/office/powerpoint/2010/main" Requires="p14">
      <p:transition spd="med" p14:dur="700" advTm="75476">
        <p:fade/>
      </p:transition>
    </mc:Choice>
    <mc:Fallback>
      <p:transition spd="med" advTm="75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Jokes and Celebrations</a:t>
            </a:r>
            <a:endParaRPr lang="en-US" dirty="0"/>
          </a:p>
        </p:txBody>
      </p:sp>
      <p:sp>
        <p:nvSpPr>
          <p:cNvPr id="3" name="Content Placeholder 2"/>
          <p:cNvSpPr>
            <a:spLocks noGrp="1"/>
          </p:cNvSpPr>
          <p:nvPr>
            <p:ph idx="1"/>
          </p:nvPr>
        </p:nvSpPr>
        <p:spPr/>
        <p:txBody>
          <a:bodyPr/>
          <a:lstStyle/>
          <a:p>
            <a:r>
              <a:rPr lang="en-US" dirty="0" smtClean="0"/>
              <a:t>What do you call an everyday potato?</a:t>
            </a:r>
          </a:p>
          <a:p>
            <a:r>
              <a:rPr lang="en-US" dirty="0" smtClean="0"/>
              <a:t>What is smarted than a talking bird?</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561666107"/>
      </p:ext>
    </p:extLst>
  </p:cSld>
  <p:clrMapOvr>
    <a:masterClrMapping/>
  </p:clrMapOvr>
  <mc:AlternateContent xmlns:mc="http://schemas.openxmlformats.org/markup-compatibility/2006">
    <mc:Choice xmlns:p14="http://schemas.microsoft.com/office/powerpoint/2010/main" Requires="p14">
      <p:transition spd="med" p14:dur="700" advTm="34479">
        <p:fade/>
      </p:transition>
    </mc:Choice>
    <mc:Fallback>
      <p:transition spd="med" advTm="34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3E783485-1103-4BBC-98A1-D39A248154C3}">
  <ds:schemaRefs>
    <ds:schemaRef ds:uri="http://schemas.microsoft.com/sharepoint/v3/contenttype/forms"/>
  </ds:schemaRefs>
</ds:datastoreItem>
</file>

<file path=customXml/itemProps3.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Snowflakes design slides</Template>
  <TotalTime>88</TotalTime>
  <Words>628</Words>
  <Application>Microsoft Office PowerPoint</Application>
  <PresentationFormat>Custom</PresentationFormat>
  <Paragraphs>40</Paragraphs>
  <Slides>8</Slides>
  <Notes>1</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Euphemia</vt:lpstr>
      <vt:lpstr>Snowflakes design template</vt:lpstr>
      <vt:lpstr>K-5 Morning Meeting</vt:lpstr>
      <vt:lpstr>Are You Healthy? Do You Live a Healthy Lifestyle</vt:lpstr>
      <vt:lpstr>Building Our Tool Chest for Emotional Health: Dealing with Stress/ Panic Attacks</vt:lpstr>
      <vt:lpstr>         Take a Breath: Let’s Practice</vt:lpstr>
      <vt:lpstr>Talk To Yourself or a Trusted Friend/ Parent</vt:lpstr>
      <vt:lpstr>    Talking it Out!</vt:lpstr>
      <vt:lpstr>  Pressure Point Massage</vt:lpstr>
      <vt:lpstr>  Jokes and Celebrations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K-5 Morning Meeting</dc:title>
  <dc:creator>Page, Krista (ASD-N)</dc:creator>
  <cp:lastModifiedBy>Page, Krista (ASD-N)</cp:lastModifiedBy>
  <cp:revision>6</cp:revision>
  <dcterms:created xsi:type="dcterms:W3CDTF">2021-01-17T13:48:04Z</dcterms:created>
  <dcterms:modified xsi:type="dcterms:W3CDTF">2021-01-17T15:16:21Z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