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1"/>
  </p:notesMasterIdLst>
  <p:handoutMasterIdLst>
    <p:handoutMasterId r:id="rId12"/>
  </p:handoutMasterIdLst>
  <p:sldIdLst>
    <p:sldId id="259" r:id="rId5"/>
    <p:sldId id="260" r:id="rId6"/>
    <p:sldId id="264" r:id="rId7"/>
    <p:sldId id="265" r:id="rId8"/>
    <p:sldId id="266" r:id="rId9"/>
    <p:sldId id="267" r:id="rId1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1/21/2021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Friday, January 22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891"/>
    </mc:Choice>
    <mc:Fallback>
      <p:transition advTm="1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Stress: What Would You Do?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You have a misunderstanding with a friend and you hear from others that the friend is really upset.</a:t>
            </a:r>
          </a:p>
          <a:p>
            <a:pPr lvl="0"/>
            <a:r>
              <a:rPr lang="en-US" dirty="0" smtClean="0"/>
              <a:t>A Friend told your secret.</a:t>
            </a:r>
          </a:p>
          <a:p>
            <a:pPr lvl="0"/>
            <a:r>
              <a:rPr lang="en-US" dirty="0" smtClean="0"/>
              <a:t>You get accused of cheating while playing a game.</a:t>
            </a:r>
          </a:p>
          <a:p>
            <a:pPr lvl="0"/>
            <a:r>
              <a:rPr lang="en-US" dirty="0" smtClean="0"/>
              <a:t>A Friend wants you to go to their house, but you parents say no way. What do you tell the friend?</a:t>
            </a:r>
          </a:p>
          <a:p>
            <a:pPr lvl="0"/>
            <a:r>
              <a:rPr lang="en-US" dirty="0" smtClean="0"/>
              <a:t>You cheated on a test and you think another student saw you. What do you do?</a:t>
            </a:r>
          </a:p>
          <a:p>
            <a:pPr lvl="0"/>
            <a:r>
              <a:rPr lang="en-US" dirty="0" smtClean="0"/>
              <a:t>Two of your friends aren’t speaking. What do you do when both ask you to play with them?</a:t>
            </a:r>
          </a:p>
          <a:p>
            <a:pPr lvl="4"/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3826"/>
    </mc:Choice>
    <mc:Fallback>
      <p:transition advTm="10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What Does a Good Friend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</a:p>
          <a:p>
            <a:r>
              <a:rPr lang="en-US" dirty="0" smtClean="0"/>
              <a:t>Listen</a:t>
            </a:r>
          </a:p>
          <a:p>
            <a:r>
              <a:rPr lang="en-US" dirty="0" smtClean="0"/>
              <a:t>Share feelings</a:t>
            </a:r>
          </a:p>
          <a:p>
            <a:r>
              <a:rPr lang="en-US" dirty="0" smtClean="0"/>
              <a:t>Back one another up. ‘I’ve got your back”</a:t>
            </a:r>
          </a:p>
          <a:p>
            <a:r>
              <a:rPr lang="en-US" dirty="0" smtClean="0"/>
              <a:t>Be a sounding board and offer advice only when it is  asked for.</a:t>
            </a:r>
          </a:p>
          <a:p>
            <a:r>
              <a:rPr lang="en-US" dirty="0" smtClean="0"/>
              <a:t>A Good Friend Won’t Let You Do Anything Stupid or Dangerous.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2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613">
        <p:fade/>
      </p:transition>
    </mc:Choice>
    <mc:Fallback>
      <p:transition spd="med" advTm="89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What the Heck is a </a:t>
            </a:r>
            <a:r>
              <a:rPr lang="en-US" dirty="0" err="1" smtClean="0"/>
              <a:t>Frienemy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Frienemies</a:t>
            </a:r>
            <a:r>
              <a:rPr lang="en-US" dirty="0" smtClean="0"/>
              <a:t> is a made up term to describe someone who poses as a friend but is truly not.</a:t>
            </a:r>
          </a:p>
          <a:p>
            <a:r>
              <a:rPr lang="en-US" dirty="0" smtClean="0"/>
              <a:t>Some kids pride themselves in saying that they are </a:t>
            </a:r>
            <a:r>
              <a:rPr lang="en-US" dirty="0" err="1" smtClean="0"/>
              <a:t>frienemies</a:t>
            </a:r>
            <a:r>
              <a:rPr lang="en-US" dirty="0" smtClean="0"/>
              <a:t> and they just fight a lot.</a:t>
            </a:r>
          </a:p>
          <a:p>
            <a:r>
              <a:rPr lang="en-US" dirty="0" smtClean="0"/>
              <a:t>Do you know what I say to that?</a:t>
            </a:r>
          </a:p>
          <a:p>
            <a:r>
              <a:rPr lang="en-US" dirty="0" err="1" smtClean="0"/>
              <a:t>Bullpucky</a:t>
            </a:r>
            <a:r>
              <a:rPr lang="en-US" dirty="0" smtClean="0"/>
              <a:t>!</a:t>
            </a:r>
          </a:p>
          <a:p>
            <a:r>
              <a:rPr lang="en-US" dirty="0" smtClean="0"/>
              <a:t>A person is either your friend or your enemy. There is no in between.</a:t>
            </a:r>
          </a:p>
          <a:p>
            <a:r>
              <a:rPr lang="en-US" dirty="0" smtClean="0"/>
              <a:t>If you fight or disagree a lot, then you aren’t really friends. News Flash!!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1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4717">
        <p:fade/>
      </p:transition>
    </mc:Choice>
    <mc:Fallback>
      <p:transition spd="med" advTm="94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Happens if I Don’t Like Someone?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So? You don’t have to like everyone.</a:t>
            </a:r>
          </a:p>
          <a:p>
            <a:r>
              <a:rPr lang="en-US" dirty="0" smtClean="0"/>
              <a:t>Is it the end of the world?</a:t>
            </a:r>
          </a:p>
          <a:p>
            <a:r>
              <a:rPr lang="en-US" dirty="0" smtClean="0"/>
              <a:t>Is anyone forcing you to play with them? Talk to them? Marry them??</a:t>
            </a:r>
          </a:p>
          <a:p>
            <a:r>
              <a:rPr lang="en-US" dirty="0" smtClean="0"/>
              <a:t>NO!</a:t>
            </a:r>
          </a:p>
          <a:p>
            <a:r>
              <a:rPr lang="en-US" dirty="0" smtClean="0"/>
              <a:t>You do need to show respect to all people and be pleasant, but you don’t have to like them.</a:t>
            </a:r>
          </a:p>
          <a:p>
            <a:r>
              <a:rPr lang="en-US" dirty="0" smtClean="0"/>
              <a:t>What happens if someone doesn’t like you?</a:t>
            </a:r>
          </a:p>
          <a:p>
            <a:r>
              <a:rPr lang="en-US" dirty="0" smtClean="0"/>
              <a:t>Is it the END of THE WORLD?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2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111">
        <p:fade/>
      </p:transition>
    </mc:Choice>
    <mc:Fallback>
      <p:transition spd="med" advTm="83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Today’s Jokes and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color socks do bears wear?</a:t>
            </a:r>
          </a:p>
          <a:p>
            <a:r>
              <a:rPr lang="en-US" dirty="0" smtClean="0"/>
              <a:t>What do triceratops sit on?</a:t>
            </a:r>
          </a:p>
          <a:p>
            <a:r>
              <a:rPr lang="en-US" dirty="0" smtClean="0"/>
              <a:t>Congrats: Liam and Brandon (4M)</a:t>
            </a:r>
          </a:p>
          <a:p>
            <a:r>
              <a:rPr lang="en-US" dirty="0" err="1" smtClean="0"/>
              <a:t>Ronni</a:t>
            </a:r>
            <a:r>
              <a:rPr lang="en-US" dirty="0" smtClean="0"/>
              <a:t> (4M</a:t>
            </a:r>
            <a:r>
              <a:rPr lang="en-US" dirty="0" smtClean="0"/>
              <a:t>)</a:t>
            </a:r>
          </a:p>
          <a:p>
            <a:r>
              <a:rPr lang="en-US" dirty="0" smtClean="0"/>
              <a:t>Tristan, Max (4T)</a:t>
            </a:r>
          </a:p>
          <a:p>
            <a:r>
              <a:rPr lang="en-US" dirty="0" smtClean="0"/>
              <a:t>Emma, Kamryn, Grace, Tristan, Willow (4T)</a:t>
            </a:r>
          </a:p>
          <a:p>
            <a:r>
              <a:rPr lang="en-US" dirty="0" smtClean="0"/>
              <a:t>Kamryn, Grace, Olivia, Riley, Tristan (4T)</a:t>
            </a:r>
          </a:p>
          <a:p>
            <a:r>
              <a:rPr lang="en-US" dirty="0" err="1" smtClean="0"/>
              <a:t>Sahaj</a:t>
            </a:r>
            <a:r>
              <a:rPr lang="en-US" dirty="0" smtClean="0"/>
              <a:t>, Jessie, Eldon, Easton (5H)</a:t>
            </a:r>
          </a:p>
          <a:p>
            <a:r>
              <a:rPr lang="en-US" dirty="0" smtClean="0"/>
              <a:t>Seth, </a:t>
            </a:r>
            <a:r>
              <a:rPr lang="en-US" dirty="0" err="1" smtClean="0"/>
              <a:t>Sahaj</a:t>
            </a:r>
            <a:r>
              <a:rPr lang="en-US" dirty="0" smtClean="0"/>
              <a:t> (5H)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2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7225">
        <p:fade/>
      </p:transition>
    </mc:Choice>
    <mc:Fallback>
      <p:transition spd="med" advTm="157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nowflakes design slides.potx" id="{DEE1F0AD-706A-4F4C-823D-ADFE5851E3EA}" vid="{52425298-8660-4232-B133-1A88C14B38E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Snowflakes design slides</Template>
  <TotalTime>40</TotalTime>
  <Words>408</Words>
  <Application>Microsoft Office PowerPoint</Application>
  <PresentationFormat>Custom</PresentationFormat>
  <Paragraphs>42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Euphemia</vt:lpstr>
      <vt:lpstr>Snowflakes design template</vt:lpstr>
      <vt:lpstr>K-5 Morning Meeting </vt:lpstr>
      <vt:lpstr>Dealing with Stress: What Would You Do?</vt:lpstr>
      <vt:lpstr> What Does a Good Friend Do?</vt:lpstr>
      <vt:lpstr> What the Heck is a Frienemy?</vt:lpstr>
      <vt:lpstr>So What Happens if I Don’t Like Someone?</vt:lpstr>
      <vt:lpstr> Today’s Jokes and Celebrations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Morning Meeting</dc:title>
  <dc:creator>Page, Krista (ASD-N)</dc:creator>
  <cp:lastModifiedBy>Page, Krista (ASD-N)</cp:lastModifiedBy>
  <cp:revision>7</cp:revision>
  <dcterms:created xsi:type="dcterms:W3CDTF">2021-01-19T19:20:44Z</dcterms:created>
  <dcterms:modified xsi:type="dcterms:W3CDTF">2021-01-21T20:37:35Z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