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2"/>
  </p:notesMasterIdLst>
  <p:handoutMasterIdLst>
    <p:handoutMasterId r:id="rId13"/>
  </p:handoutMasterIdLst>
  <p:sldIdLst>
    <p:sldId id="259" r:id="rId5"/>
    <p:sldId id="260" r:id="rId6"/>
    <p:sldId id="264" r:id="rId7"/>
    <p:sldId id="265" r:id="rId8"/>
    <p:sldId id="266" r:id="rId9"/>
    <p:sldId id="267" r:id="rId10"/>
    <p:sldId id="268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Monday, January 25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48"/>
    </mc:Choice>
    <mc:Fallback>
      <p:transition advTm="1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Taking Care of Business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How are you going to ‘Take Care’ of Your  Business?</a:t>
            </a:r>
          </a:p>
          <a:p>
            <a:pPr lvl="0"/>
            <a:r>
              <a:rPr lang="en-US" dirty="0" smtClean="0"/>
              <a:t>Physical Health</a:t>
            </a:r>
          </a:p>
          <a:p>
            <a:pPr lvl="0"/>
            <a:r>
              <a:rPr lang="en-US" dirty="0" smtClean="0"/>
              <a:t>Emotional Health</a:t>
            </a:r>
          </a:p>
          <a:p>
            <a:pPr lvl="0"/>
            <a:r>
              <a:rPr lang="en-US" dirty="0" smtClean="0"/>
              <a:t>Family Responsibilities</a:t>
            </a:r>
          </a:p>
          <a:p>
            <a:pPr lvl="0"/>
            <a:r>
              <a:rPr lang="en-US" smtClean="0"/>
              <a:t>School Responsibilities</a:t>
            </a:r>
            <a:endParaRPr lang="en-US" dirty="0" smtClean="0"/>
          </a:p>
          <a:p>
            <a:pPr lvl="0"/>
            <a:r>
              <a:rPr lang="en-US" dirty="0" smtClean="0"/>
              <a:t>Friendship Relationships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1335"/>
    </mc:Choice>
    <mc:Fallback>
      <p:transition advTm="6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Your Family Responsibilities?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have responsibilities within your family?</a:t>
            </a:r>
          </a:p>
          <a:p>
            <a:r>
              <a:rPr lang="en-US" dirty="0" smtClean="0"/>
              <a:t>Chores?</a:t>
            </a:r>
          </a:p>
          <a:p>
            <a:r>
              <a:rPr lang="en-US" dirty="0" smtClean="0"/>
              <a:t>Homework?</a:t>
            </a:r>
          </a:p>
          <a:p>
            <a:r>
              <a:rPr lang="en-US" dirty="0" smtClean="0"/>
              <a:t>Babysitting?</a:t>
            </a:r>
          </a:p>
          <a:p>
            <a:r>
              <a:rPr lang="en-US" dirty="0" smtClean="0"/>
              <a:t>Taking care of the family pet?</a:t>
            </a:r>
          </a:p>
          <a:p>
            <a:r>
              <a:rPr lang="en-US" dirty="0" smtClean="0"/>
              <a:t>Keeping your room neat?</a:t>
            </a:r>
          </a:p>
          <a:p>
            <a:r>
              <a:rPr lang="en-US" dirty="0" smtClean="0"/>
              <a:t>Getting to bed on time?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1455">
        <p:fade/>
      </p:transition>
    </mc:Choice>
    <mc:Fallback>
      <p:transition spd="med" advTm="321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Your School Responsibilities?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Listening in class</a:t>
            </a:r>
          </a:p>
          <a:p>
            <a:r>
              <a:rPr lang="en-US" dirty="0" smtClean="0"/>
              <a:t>Following rules</a:t>
            </a:r>
          </a:p>
          <a:p>
            <a:r>
              <a:rPr lang="en-US" dirty="0" smtClean="0"/>
              <a:t>Trying your best all the time</a:t>
            </a:r>
          </a:p>
          <a:p>
            <a:r>
              <a:rPr lang="en-US" dirty="0" smtClean="0"/>
              <a:t>Getting along with others</a:t>
            </a:r>
          </a:p>
          <a:p>
            <a:r>
              <a:rPr lang="en-US" dirty="0" smtClean="0"/>
              <a:t>Completing assignments and class work</a:t>
            </a:r>
          </a:p>
          <a:p>
            <a:r>
              <a:rPr lang="en-US" dirty="0" smtClean="0"/>
              <a:t>Wearing your mask</a:t>
            </a:r>
          </a:p>
          <a:p>
            <a:r>
              <a:rPr lang="en-US" dirty="0" smtClean="0"/>
              <a:t>Cleaning up after yourself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019">
        <p:fade/>
      </p:transition>
    </mc:Choice>
    <mc:Fallback>
      <p:transition spd="med" advTm="43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Your Friendship Responsibilities?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Telling the truth all the time</a:t>
            </a:r>
          </a:p>
          <a:p>
            <a:r>
              <a:rPr lang="en-US" dirty="0" smtClean="0"/>
              <a:t>Supporting them- in good times and bad times</a:t>
            </a:r>
          </a:p>
          <a:p>
            <a:r>
              <a:rPr lang="en-US" dirty="0" smtClean="0"/>
              <a:t>Sharing</a:t>
            </a:r>
          </a:p>
          <a:p>
            <a:r>
              <a:rPr lang="en-US" dirty="0" smtClean="0"/>
              <a:t>Helping</a:t>
            </a:r>
          </a:p>
          <a:p>
            <a:r>
              <a:rPr lang="en-US" dirty="0" smtClean="0"/>
              <a:t>Protecting</a:t>
            </a:r>
          </a:p>
          <a:p>
            <a:r>
              <a:rPr lang="en-US" dirty="0" smtClean="0"/>
              <a:t>Laughing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4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986">
        <p:fade/>
      </p:transition>
    </mc:Choice>
    <mc:Fallback>
      <p:transition spd="med" advTm="111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Wow! That’s a Lot of Responsibilities!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responsibilities are most important?</a:t>
            </a:r>
          </a:p>
          <a:p>
            <a:r>
              <a:rPr lang="en-US" dirty="0" smtClean="0"/>
              <a:t>How do you keep track of all these responsibilities?</a:t>
            </a:r>
          </a:p>
          <a:p>
            <a:r>
              <a:rPr lang="en-US" dirty="0" smtClean="0"/>
              <a:t>Make ‘Good Habits’!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098">
        <p:fade/>
      </p:transition>
    </mc:Choice>
    <mc:Fallback>
      <p:transition spd="med" advTm="109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	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place should you never take a dog?</a:t>
            </a:r>
          </a:p>
          <a:p>
            <a:r>
              <a:rPr lang="en-US" dirty="0" smtClean="0"/>
              <a:t>What does the Invisible Man drink?</a:t>
            </a:r>
          </a:p>
          <a:p>
            <a:endParaRPr lang="en-US" dirty="0"/>
          </a:p>
          <a:p>
            <a:r>
              <a:rPr lang="en-US" dirty="0" smtClean="0"/>
              <a:t>Layton F., Aiden M., Ariana H. Joslyn M., Melody R.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3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139">
        <p:fade/>
      </p:transition>
    </mc:Choice>
    <mc:Fallback>
      <p:transition spd="med" advTm="61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46</TotalTime>
  <Words>199</Words>
  <Application>Microsoft Office PowerPoint</Application>
  <PresentationFormat>Custom</PresentationFormat>
  <Paragraphs>42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Euphemia</vt:lpstr>
      <vt:lpstr>Snowflakes design template</vt:lpstr>
      <vt:lpstr>K-5 Morning Meeting</vt:lpstr>
      <vt:lpstr>  Taking Care of Business</vt:lpstr>
      <vt:lpstr>What Are Your Family Responsibilities?</vt:lpstr>
      <vt:lpstr>What Are Your School Responsibilities?</vt:lpstr>
      <vt:lpstr>What Are Your Friendship Responsibilities?</vt:lpstr>
      <vt:lpstr>Wow! That’s a Lot of Responsibilities!</vt:lpstr>
      <vt:lpstr> 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6</cp:revision>
  <dcterms:created xsi:type="dcterms:W3CDTF">2021-01-22T19:06:54Z</dcterms:created>
  <dcterms:modified xsi:type="dcterms:W3CDTF">2021-01-24T23:26:32Z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