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K-5 Morning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New Year Everyone!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344"/>
    </mc:Choice>
    <mc:Fallback>
      <p:transition advTm="3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Did You Make a New Year’s Resolution?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Resolutions</a:t>
            </a:r>
          </a:p>
          <a:p>
            <a:pPr lvl="0"/>
            <a:r>
              <a:rPr lang="en-US" dirty="0" smtClean="0"/>
              <a:t>Our Elementary Resolution- Kindness</a:t>
            </a:r>
          </a:p>
          <a:p>
            <a:pPr lvl="0"/>
            <a:r>
              <a:rPr lang="en-US" dirty="0" smtClean="0"/>
              <a:t>Make a Promise to Yourself and Others</a:t>
            </a:r>
          </a:p>
          <a:p>
            <a:pPr lvl="0"/>
            <a:r>
              <a:rPr lang="en-US" dirty="0" smtClean="0"/>
              <a:t>Stick to the Promise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5063"/>
    </mc:Choice>
    <mc:Fallback>
      <p:transition advTm="65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LeBron James, Basketball Superstar, Author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time to read LeBron’s picture book, “I Promise”, or you can watch it on </a:t>
            </a:r>
            <a:r>
              <a:rPr lang="en-US" dirty="0" err="1" smtClean="0"/>
              <a:t>Youtube</a:t>
            </a:r>
            <a:r>
              <a:rPr lang="en-US" dirty="0" smtClean="0"/>
              <a:t>. The best video is </a:t>
            </a:r>
            <a:r>
              <a:rPr lang="en-US" b="1" u="sng" dirty="0" smtClean="0"/>
              <a:t>I Promise/ </a:t>
            </a:r>
            <a:r>
              <a:rPr lang="en-US" b="1" u="sng" dirty="0" err="1" smtClean="0"/>
              <a:t>Storytime</a:t>
            </a:r>
            <a:r>
              <a:rPr lang="en-US" b="1" u="sng" dirty="0" smtClean="0"/>
              <a:t> with LeBron and Nina.</a:t>
            </a:r>
          </a:p>
          <a:p>
            <a:r>
              <a:rPr lang="en-US" dirty="0" smtClean="0"/>
              <a:t>Discuss the promises LeBron talks about in the book and as your new year’s resolution make this promise to yourself. Keep a record of how you are doing.</a:t>
            </a:r>
          </a:p>
          <a:p>
            <a:r>
              <a:rPr lang="en-US" dirty="0" smtClean="0"/>
              <a:t>Your teacher will give you a handout to put in your morning meeting journals.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3524">
        <p:fade/>
      </p:transition>
    </mc:Choice>
    <mc:Fallback>
      <p:transition spd="med" advTm="143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 Promise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Go To School.</a:t>
            </a:r>
          </a:p>
          <a:p>
            <a:r>
              <a:rPr lang="en-US" dirty="0" smtClean="0"/>
              <a:t>To Do All of My Homework.</a:t>
            </a:r>
          </a:p>
          <a:p>
            <a:r>
              <a:rPr lang="en-US" dirty="0" smtClean="0"/>
              <a:t>To Listen to My </a:t>
            </a:r>
            <a:r>
              <a:rPr lang="en-US" dirty="0"/>
              <a:t>T</a:t>
            </a:r>
            <a:r>
              <a:rPr lang="en-US" dirty="0" smtClean="0"/>
              <a:t>eachers because They Will Help Me Learn.</a:t>
            </a:r>
          </a:p>
          <a:p>
            <a:r>
              <a:rPr lang="en-US" dirty="0" smtClean="0"/>
              <a:t>To Ask Questions and Find Answers.</a:t>
            </a:r>
          </a:p>
          <a:p>
            <a:r>
              <a:rPr lang="en-US" dirty="0" smtClean="0"/>
              <a:t>To Never Give Up, No Matter What.</a:t>
            </a:r>
          </a:p>
          <a:p>
            <a:r>
              <a:rPr lang="en-US" dirty="0" smtClean="0"/>
              <a:t>To Always Try My Best.</a:t>
            </a:r>
          </a:p>
          <a:p>
            <a:r>
              <a:rPr lang="en-US" dirty="0" smtClean="0"/>
              <a:t>To Be Helpful and Respectful of Others.</a:t>
            </a:r>
          </a:p>
          <a:p>
            <a:r>
              <a:rPr lang="en-US" dirty="0" smtClean="0"/>
              <a:t>To Live a Healthy Life by Eating Right and Being Active.</a:t>
            </a:r>
          </a:p>
          <a:p>
            <a:r>
              <a:rPr lang="en-US" dirty="0" smtClean="0"/>
              <a:t>To Make Good Choices for Myself.</a:t>
            </a:r>
          </a:p>
          <a:p>
            <a:r>
              <a:rPr lang="en-US" dirty="0" smtClean="0"/>
              <a:t>To Have Fun.</a:t>
            </a:r>
          </a:p>
          <a:p>
            <a:r>
              <a:rPr lang="en-US" dirty="0" smtClean="0"/>
              <a:t>Above </a:t>
            </a:r>
            <a:r>
              <a:rPr lang="en-US" dirty="0"/>
              <a:t>A</a:t>
            </a:r>
            <a:r>
              <a:rPr lang="en-US" dirty="0" smtClean="0"/>
              <a:t>ll Else, To Finish School.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2512">
        <p:fade/>
      </p:transition>
    </mc:Choice>
    <mc:Fallback>
      <p:transition spd="med" advTm="92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536</TotalTime>
  <Words>206</Words>
  <Application>Microsoft Office PowerPoint</Application>
  <PresentationFormat>Custom</PresentationFormat>
  <Paragraphs>24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Euphemia</vt:lpstr>
      <vt:lpstr>Snowflakes design template</vt:lpstr>
      <vt:lpstr>K-5 Morning Meeting</vt:lpstr>
      <vt:lpstr>Did You Make a New Year’s Resolution?</vt:lpstr>
      <vt:lpstr>LeBron James, Basketball Superstar, Author</vt:lpstr>
      <vt:lpstr>I Promise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K-5 Morning Meeting</dc:title>
  <dc:creator>Page, Krista (ASD-N)</dc:creator>
  <cp:lastModifiedBy>Page, Krista (ASD-N)</cp:lastModifiedBy>
  <cp:revision>4</cp:revision>
  <dcterms:created xsi:type="dcterms:W3CDTF">2021-01-04T14:24:44Z</dcterms:created>
  <dcterms:modified xsi:type="dcterms:W3CDTF">2021-01-04T23:21:34Z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