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6"/>
  </p:notesMasterIdLst>
  <p:handoutMasterIdLst>
    <p:handoutMasterId r:id="rId17"/>
  </p:handoutMasterIdLst>
  <p:sldIdLst>
    <p:sldId id="259" r:id="rId5"/>
    <p:sldId id="260" r:id="rId6"/>
    <p:sldId id="264" r:id="rId7"/>
    <p:sldId id="265" r:id="rId8"/>
    <p:sldId id="266" r:id="rId9"/>
    <p:sldId id="267" r:id="rId10"/>
    <p:sldId id="268" r:id="rId11"/>
    <p:sldId id="269" r:id="rId12"/>
    <p:sldId id="261" r:id="rId13"/>
    <p:sldId id="262" r:id="rId14"/>
    <p:sldId id="263" r:id="rId1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3" d="100"/>
          <a:sy n="73" d="100"/>
        </p:scale>
        <p:origin x="618" y="72"/>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hade val="85000"/>
                  </a:schemeClr>
                </a:gs>
                <a:gs pos="100000">
                  <a:schemeClr val="accent1">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6D1-4D7C-8B3C-09C61B21FC4D}"/>
            </c:ext>
          </c:extLst>
        </c:ser>
        <c:ser>
          <c:idx val="1"/>
          <c:order val="1"/>
          <c:tx>
            <c:strRef>
              <c:f>Sheet1!$C$1</c:f>
              <c:strCache>
                <c:ptCount val="1"/>
                <c:pt idx="0">
                  <c:v>Series 2</c:v>
                </c:pt>
              </c:strCache>
            </c:strRef>
          </c:tx>
          <c:spPr>
            <a:gradFill rotWithShape="1">
              <a:gsLst>
                <a:gs pos="0">
                  <a:schemeClr val="accent2">
                    <a:shade val="85000"/>
                  </a:schemeClr>
                </a:gs>
                <a:gs pos="100000">
                  <a:schemeClr val="accent2">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6D1-4D7C-8B3C-09C61B21FC4D}"/>
            </c:ext>
          </c:extLst>
        </c:ser>
        <c:ser>
          <c:idx val="2"/>
          <c:order val="2"/>
          <c:tx>
            <c:strRef>
              <c:f>Sheet1!$D$1</c:f>
              <c:strCache>
                <c:ptCount val="1"/>
                <c:pt idx="0">
                  <c:v>Series 3</c:v>
                </c:pt>
              </c:strCache>
            </c:strRef>
          </c:tx>
          <c:spPr>
            <a:gradFill rotWithShape="1">
              <a:gsLst>
                <a:gs pos="0">
                  <a:schemeClr val="accent3">
                    <a:shade val="85000"/>
                  </a:schemeClr>
                </a:gs>
                <a:gs pos="100000">
                  <a:schemeClr val="accent3">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6D1-4D7C-8B3C-09C61B21FC4D}"/>
            </c:ext>
          </c:extLst>
        </c:ser>
        <c:dLbls>
          <c:showLegendKey val="0"/>
          <c:showVal val="0"/>
          <c:showCatName val="0"/>
          <c:showSerName val="0"/>
          <c:showPercent val="0"/>
          <c:showBubbleSize val="0"/>
        </c:dLbls>
        <c:gapWidth val="100"/>
        <c:overlap val="-24"/>
        <c:axId val="291747984"/>
        <c:axId val="291748376"/>
      </c:barChart>
      <c:catAx>
        <c:axId val="2917479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91748376"/>
        <c:crosses val="autoZero"/>
        <c:auto val="1"/>
        <c:lblAlgn val="ctr"/>
        <c:lblOffset val="100"/>
        <c:noMultiLvlLbl val="0"/>
      </c:catAx>
      <c:valAx>
        <c:axId val="2917483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91747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arrow5" loCatId="relationship" qsTypeId="urn:microsoft.com/office/officeart/2005/8/quickstyle/simple4" qsCatId="simple" csTypeId="urn:microsoft.com/office/officeart/2005/8/colors/colorful2" csCatId="colorful" phldr="1"/>
      <dgm:spPr/>
      <dgm:t>
        <a:bodyPr/>
        <a:lstStyle/>
        <a:p>
          <a:endParaRPr lang="en-US"/>
        </a:p>
      </dgm:t>
    </dgm:pt>
    <dgm:pt modelId="{4DF9FE7B-F642-4898-A360-D4E3814E1A3D}">
      <dgm:prSet phldrT="[Text]"/>
      <dgm:spPr/>
      <dgm:t>
        <a:bodyPr/>
        <a:lstStyle/>
        <a:p>
          <a:r>
            <a:rPr lang="en-US" dirty="0"/>
            <a:t>Group A</a:t>
          </a:r>
        </a:p>
      </dgm:t>
      <dgm:extLst>
        <a:ext uri="{E40237B7-FDA0-4F09-8148-C483321AD2D9}">
          <dgm14:cNvPr xmlns:dgm14="http://schemas.microsoft.com/office/drawing/2010/diagram" id="0" name="" title="Group A with bulleted tasks underneath"/>
        </a:ext>
      </dgm:extLst>
    </dgm:pt>
    <dgm:pt modelId="{1C10F06D-860A-4604-A7AD-02E614FE3976}" type="parTrans" cxnId="{EBD8BE8D-6018-43E2-B081-034BB5656EB6}">
      <dgm:prSet/>
      <dgm:spPr/>
      <dgm:t>
        <a:bodyPr/>
        <a:lstStyle/>
        <a:p>
          <a:endParaRPr lang="en-US"/>
        </a:p>
      </dgm:t>
    </dgm:pt>
    <dgm:pt modelId="{43C18EFF-81FC-4D70-8C6B-E95FF3730413}" type="sibTrans" cxnId="{EBD8BE8D-6018-43E2-B081-034BB5656EB6}">
      <dgm:prSet/>
      <dgm:spPr/>
      <dgm:t>
        <a:bodyPr/>
        <a:lstStyle/>
        <a:p>
          <a:endParaRPr lang="en-US"/>
        </a:p>
      </dgm:t>
    </dgm:pt>
    <dgm:pt modelId="{EFF2750D-B4B3-474C-8B62-8B638DC31F7E}">
      <dgm:prSet phldrT="[Text]"/>
      <dgm:spPr/>
      <dgm:t>
        <a:bodyPr/>
        <a:lstStyle/>
        <a:p>
          <a:r>
            <a:rPr lang="en-US" dirty="0"/>
            <a:t>Task 1</a:t>
          </a:r>
        </a:p>
      </dgm: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789CD6DB-3A68-4A41-90BD-4F0CBB3617D1}">
      <dgm:prSet phldrT="[Text]"/>
      <dgm:spPr/>
      <dgm:t>
        <a:bodyPr/>
        <a:lstStyle/>
        <a:p>
          <a:r>
            <a:rPr lang="en-US" dirty="0"/>
            <a:t>Task 2</a:t>
          </a:r>
        </a:p>
      </dgm:t>
    </dgm:pt>
    <dgm:pt modelId="{C0BEB5FF-8DFB-40B9-A228-C0C6097DDDC4}" type="parTrans" cxnId="{62C10234-45D3-426A-8820-4C0D1D8CBA21}">
      <dgm:prSet/>
      <dgm:spPr/>
      <dgm:t>
        <a:bodyPr/>
        <a:lstStyle/>
        <a:p>
          <a:endParaRPr lang="en-US"/>
        </a:p>
      </dgm:t>
    </dgm:pt>
    <dgm:pt modelId="{1A702531-A59F-4EE2-8246-E2EB0955D8B1}" type="sibTrans" cxnId="{62C10234-45D3-426A-8820-4C0D1D8CBA21}">
      <dgm:prSet/>
      <dgm:spPr/>
      <dgm:t>
        <a:bodyPr/>
        <a:lstStyle/>
        <a:p>
          <a:endParaRPr lang="en-US"/>
        </a:p>
      </dgm:t>
    </dgm:pt>
    <dgm:pt modelId="{3929B1E1-4BC4-4C73-ABE8-27CEF96A3652}">
      <dgm:prSet phldrT="[Text]"/>
      <dgm:spPr/>
      <dgm:t>
        <a:bodyPr/>
        <a:lstStyle/>
        <a:p>
          <a:r>
            <a:rPr lang="en-US" dirty="0"/>
            <a:t>Group B</a:t>
          </a:r>
        </a:p>
      </dgm:t>
      <dgm:extLst>
        <a:ext uri="{E40237B7-FDA0-4F09-8148-C483321AD2D9}">
          <dgm14:cNvPr xmlns:dgm14="http://schemas.microsoft.com/office/drawing/2010/diagram" id="0" name="" title="Group B with bulleted tasks underneath"/>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99E0600D-9954-43F4-8926-13B8777FAAA1}">
      <dgm:prSet phldrT="[Text]"/>
      <dgm:spPr/>
      <dgm:t>
        <a:bodyPr/>
        <a:lstStyle/>
        <a:p>
          <a:r>
            <a:rPr lang="en-US" dirty="0"/>
            <a:t>Task 1</a:t>
          </a:r>
        </a:p>
      </dgm:t>
    </dgm:pt>
    <dgm:pt modelId="{BE23F476-2C5C-42ED-BF2B-CD5FC7ADDDF6}" type="parTrans" cxnId="{09FCCB9D-A30A-4326-970E-26252D39327F}">
      <dgm:prSet/>
      <dgm:spPr/>
      <dgm:t>
        <a:bodyPr/>
        <a:lstStyle/>
        <a:p>
          <a:endParaRPr lang="en-US"/>
        </a:p>
      </dgm:t>
    </dgm:pt>
    <dgm:pt modelId="{C44937DC-4907-4769-AA8B-1B3E7391D7B0}" type="sibTrans" cxnId="{09FCCB9D-A30A-4326-970E-26252D39327F}">
      <dgm:prSet/>
      <dgm:spPr/>
      <dgm:t>
        <a:bodyPr/>
        <a:lstStyle/>
        <a:p>
          <a:endParaRPr lang="en-US"/>
        </a:p>
      </dgm:t>
    </dgm:pt>
    <dgm:pt modelId="{0791135C-9DAB-47F6-BE9C-A3E56A2DDA50}">
      <dgm:prSet phldrT="[Text]"/>
      <dgm:spPr/>
      <dgm:t>
        <a:bodyPr/>
        <a:lstStyle/>
        <a:p>
          <a:r>
            <a:rPr lang="en-US" dirty="0"/>
            <a:t>Task 2</a:t>
          </a:r>
        </a:p>
      </dgm:t>
    </dgm:pt>
    <dgm:pt modelId="{D6057E63-9793-4991-97C1-30FC405E95A5}" type="parTrans" cxnId="{B3B26E9A-58E5-497B-BD59-F5567958C609}">
      <dgm:prSet/>
      <dgm:spPr/>
      <dgm:t>
        <a:bodyPr/>
        <a:lstStyle/>
        <a:p>
          <a:endParaRPr lang="en-US"/>
        </a:p>
      </dgm:t>
    </dgm:pt>
    <dgm:pt modelId="{B670C2A7-83CB-4F4C-BC19-A3A7C066A822}" type="sibTrans" cxnId="{B3B26E9A-58E5-497B-BD59-F5567958C609}">
      <dgm:prSet/>
      <dgm:spPr/>
      <dgm:t>
        <a:bodyPr/>
        <a:lstStyle/>
        <a:p>
          <a:endParaRPr lang="en-US"/>
        </a:p>
      </dgm:t>
    </dgm:pt>
    <dgm:pt modelId="{60CDF8D0-D4FC-4467-A51E-79C5A58B0B2C}">
      <dgm:prSet phldrT="[Text]"/>
      <dgm:spPr/>
      <dgm:t>
        <a:bodyPr/>
        <a:lstStyle/>
        <a:p>
          <a:r>
            <a:rPr lang="en-US" dirty="0"/>
            <a:t>Group C</a:t>
          </a:r>
        </a:p>
      </dgm:t>
      <dgm:extLst>
        <a:ext uri="{E40237B7-FDA0-4F09-8148-C483321AD2D9}">
          <dgm14:cNvPr xmlns:dgm14="http://schemas.microsoft.com/office/drawing/2010/diagram" id="0" name="" title="Group C with bulleted tasks underneath"/>
        </a:ext>
      </dgm:extLst>
    </dgm:pt>
    <dgm:pt modelId="{E12A269F-AB82-486A-9077-80F2BBBE48C2}" type="parTrans" cxnId="{2BA65DEC-E719-4ED3-8135-48349D42DD04}">
      <dgm:prSet/>
      <dgm:spPr/>
      <dgm:t>
        <a:bodyPr/>
        <a:lstStyle/>
        <a:p>
          <a:endParaRPr lang="en-US"/>
        </a:p>
      </dgm:t>
    </dgm:pt>
    <dgm:pt modelId="{3F7FD59D-A716-4310-A89A-AB6F740D9FFF}" type="sibTrans" cxnId="{2BA65DEC-E719-4ED3-8135-48349D42DD04}">
      <dgm:prSet/>
      <dgm:spPr/>
      <dgm:t>
        <a:bodyPr/>
        <a:lstStyle/>
        <a:p>
          <a:endParaRPr lang="en-US"/>
        </a:p>
      </dgm:t>
    </dgm:pt>
    <dgm:pt modelId="{50629C12-7464-4473-ADEF-1A284F8A9957}">
      <dgm:prSet phldrT="[Text]"/>
      <dgm:spPr/>
      <dgm:t>
        <a:bodyPr/>
        <a:lstStyle/>
        <a:p>
          <a:r>
            <a:rPr lang="en-US" dirty="0"/>
            <a:t>Task 1</a:t>
          </a:r>
        </a:p>
      </dgm: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01043963-5CF2-4AA6-9387-065754A40490}" type="pres">
      <dgm:prSet presAssocID="{3F442EA2-39BA-4C9A-AD59-755D4917D532}" presName="diagram" presStyleCnt="0">
        <dgm:presLayoutVars>
          <dgm:dir/>
          <dgm:resizeHandles val="exact"/>
        </dgm:presLayoutVars>
      </dgm:prSet>
      <dgm:spPr/>
      <dgm:t>
        <a:bodyPr/>
        <a:lstStyle/>
        <a:p>
          <a:endParaRPr lang="en-US"/>
        </a:p>
      </dgm:t>
    </dgm:pt>
    <dgm:pt modelId="{E86095E0-ED9F-4807-AF1B-2B89D6EE1D75}" type="pres">
      <dgm:prSet presAssocID="{4DF9FE7B-F642-4898-A360-D4E3814E1A3D}" presName="arrow" presStyleLbl="node1" presStyleIdx="0" presStyleCnt="3">
        <dgm:presLayoutVars>
          <dgm:bulletEnabled val="1"/>
        </dgm:presLayoutVars>
      </dgm:prSet>
      <dgm:spPr/>
      <dgm:t>
        <a:bodyPr/>
        <a:lstStyle/>
        <a:p>
          <a:endParaRPr lang="en-US"/>
        </a:p>
      </dgm:t>
    </dgm:pt>
    <dgm:pt modelId="{E2B125D8-1E0B-4295-BA9C-8C5E85D5AB8C}" type="pres">
      <dgm:prSet presAssocID="{3929B1E1-4BC4-4C73-ABE8-27CEF96A3652}" presName="arrow" presStyleLbl="node1" presStyleIdx="1" presStyleCnt="3">
        <dgm:presLayoutVars>
          <dgm:bulletEnabled val="1"/>
        </dgm:presLayoutVars>
      </dgm:prSet>
      <dgm:spPr/>
      <dgm:t>
        <a:bodyPr/>
        <a:lstStyle/>
        <a:p>
          <a:endParaRPr lang="en-US"/>
        </a:p>
      </dgm:t>
    </dgm:pt>
    <dgm:pt modelId="{A6496A0A-AB68-40B3-B68E-9921BEB75C52}" type="pres">
      <dgm:prSet presAssocID="{60CDF8D0-D4FC-4467-A51E-79C5A58B0B2C}" presName="arrow" presStyleLbl="node1" presStyleIdx="2" presStyleCnt="3">
        <dgm:presLayoutVars>
          <dgm:bulletEnabled val="1"/>
        </dgm:presLayoutVars>
      </dgm:prSet>
      <dgm:spPr/>
      <dgm:t>
        <a:bodyPr/>
        <a:lstStyle/>
        <a:p>
          <a:endParaRPr lang="en-US"/>
        </a:p>
      </dgm:t>
    </dgm:pt>
  </dgm:ptLst>
  <dgm:cxnLst>
    <dgm:cxn modelId="{CAB6AAF6-25B5-44B0-8A6F-CA776C28A077}" type="presOf" srcId="{50629C12-7464-4473-ADEF-1A284F8A9957}" destId="{A6496A0A-AB68-40B3-B68E-9921BEB75C52}" srcOrd="0" destOrd="1" presId="urn:microsoft.com/office/officeart/2005/8/layout/arrow5"/>
    <dgm:cxn modelId="{B250FF1E-DBD4-46CE-9A13-ED2A13FE23F3}" type="presOf" srcId="{789CD6DB-3A68-4A41-90BD-4F0CBB3617D1}" destId="{E86095E0-ED9F-4807-AF1B-2B89D6EE1D75}" srcOrd="0" destOrd="2" presId="urn:microsoft.com/office/officeart/2005/8/layout/arrow5"/>
    <dgm:cxn modelId="{1D32FCC9-657C-4348-9C0D-52115D559FEB}" srcId="{60CDF8D0-D4FC-4467-A51E-79C5A58B0B2C}" destId="{50629C12-7464-4473-ADEF-1A284F8A9957}" srcOrd="0" destOrd="0" parTransId="{9D1CB46C-0CFA-4B27-9224-267431FBD094}" sibTransId="{4576BCC5-0598-4332-A2E7-87AC3ADD4EB8}"/>
    <dgm:cxn modelId="{2BA65DEC-E719-4ED3-8135-48349D42DD04}" srcId="{3F442EA2-39BA-4C9A-AD59-755D4917D532}" destId="{60CDF8D0-D4FC-4467-A51E-79C5A58B0B2C}" srcOrd="2" destOrd="0" parTransId="{E12A269F-AB82-486A-9077-80F2BBBE48C2}" sibTransId="{3F7FD59D-A716-4310-A89A-AB6F740D9FFF}"/>
    <dgm:cxn modelId="{1339090C-9A95-4C05-841C-FA3AF987601B}" srcId="{3F442EA2-39BA-4C9A-AD59-755D4917D532}" destId="{3929B1E1-4BC4-4C73-ABE8-27CEF96A3652}" srcOrd="1" destOrd="0" parTransId="{F356CC76-9117-4B79-A270-BBBAFD3E9C79}" sibTransId="{19BA0C22-38BB-4E9F-89D5-0FF5FF9F12CE}"/>
    <dgm:cxn modelId="{0387D771-B4E9-47E7-947B-B14B351879C4}" type="presOf" srcId="{3F442EA2-39BA-4C9A-AD59-755D4917D532}" destId="{01043963-5CF2-4AA6-9387-065754A40490}" srcOrd="0" destOrd="0" presId="urn:microsoft.com/office/officeart/2005/8/layout/arrow5"/>
    <dgm:cxn modelId="{124AFFD6-DA75-40B8-A3B5-FE2D57F3C518}" type="presOf" srcId="{0791135C-9DAB-47F6-BE9C-A3E56A2DDA50}" destId="{E2B125D8-1E0B-4295-BA9C-8C5E85D5AB8C}" srcOrd="0" destOrd="2" presId="urn:microsoft.com/office/officeart/2005/8/layout/arrow5"/>
    <dgm:cxn modelId="{B3B26E9A-58E5-497B-BD59-F5567958C609}" srcId="{3929B1E1-4BC4-4C73-ABE8-27CEF96A3652}" destId="{0791135C-9DAB-47F6-BE9C-A3E56A2DDA50}" srcOrd="1" destOrd="0" parTransId="{D6057E63-9793-4991-97C1-30FC405E95A5}" sibTransId="{B670C2A7-83CB-4F4C-BC19-A3A7C066A822}"/>
    <dgm:cxn modelId="{314BE13A-6344-4119-81CF-C5930AA32D9E}" type="presOf" srcId="{4DF9FE7B-F642-4898-A360-D4E3814E1A3D}" destId="{E86095E0-ED9F-4807-AF1B-2B89D6EE1D75}" srcOrd="0" destOrd="0" presId="urn:microsoft.com/office/officeart/2005/8/layout/arrow5"/>
    <dgm:cxn modelId="{0CF991C6-0696-49CA-BFA8-0C2354FE2724}" type="presOf" srcId="{3929B1E1-4BC4-4C73-ABE8-27CEF96A3652}" destId="{E2B125D8-1E0B-4295-BA9C-8C5E85D5AB8C}" srcOrd="0" destOrd="0" presId="urn:microsoft.com/office/officeart/2005/8/layout/arrow5"/>
    <dgm:cxn modelId="{EBD8BE8D-6018-43E2-B081-034BB5656EB6}" srcId="{3F442EA2-39BA-4C9A-AD59-755D4917D532}" destId="{4DF9FE7B-F642-4898-A360-D4E3814E1A3D}" srcOrd="0" destOrd="0" parTransId="{1C10F06D-860A-4604-A7AD-02E614FE3976}" sibTransId="{43C18EFF-81FC-4D70-8C6B-E95FF3730413}"/>
    <dgm:cxn modelId="{62C10234-45D3-426A-8820-4C0D1D8CBA21}" srcId="{4DF9FE7B-F642-4898-A360-D4E3814E1A3D}" destId="{789CD6DB-3A68-4A41-90BD-4F0CBB3617D1}" srcOrd="1" destOrd="0" parTransId="{C0BEB5FF-8DFB-40B9-A228-C0C6097DDDC4}" sibTransId="{1A702531-A59F-4EE2-8246-E2EB0955D8B1}"/>
    <dgm:cxn modelId="{1077B6E3-71A5-41A2-863B-5E9F820EE2A1}" type="presOf" srcId="{EFF2750D-B4B3-474C-8B62-8B638DC31F7E}" destId="{E86095E0-ED9F-4807-AF1B-2B89D6EE1D75}" srcOrd="0" destOrd="1" presId="urn:microsoft.com/office/officeart/2005/8/layout/arrow5"/>
    <dgm:cxn modelId="{0EE67DD4-DB12-46B4-B755-410D69401CA7}" type="presOf" srcId="{60CDF8D0-D4FC-4467-A51E-79C5A58B0B2C}" destId="{A6496A0A-AB68-40B3-B68E-9921BEB75C52}" srcOrd="0" destOrd="0" presId="urn:microsoft.com/office/officeart/2005/8/layout/arrow5"/>
    <dgm:cxn modelId="{A058DDA2-48CA-4E5B-B389-F71A59C262B0}" srcId="{4DF9FE7B-F642-4898-A360-D4E3814E1A3D}" destId="{EFF2750D-B4B3-474C-8B62-8B638DC31F7E}" srcOrd="0" destOrd="0" parTransId="{AEBC78E6-CDDC-4C8F-A157-3C51E907FACD}" sibTransId="{75C067D7-FCD2-4969-8F27-4BBDA88E75ED}"/>
    <dgm:cxn modelId="{F578DFA2-536F-4D5C-B4EF-C559D6B782CE}" type="presOf" srcId="{99E0600D-9954-43F4-8926-13B8777FAAA1}" destId="{E2B125D8-1E0B-4295-BA9C-8C5E85D5AB8C}" srcOrd="0" destOrd="1" presId="urn:microsoft.com/office/officeart/2005/8/layout/arrow5"/>
    <dgm:cxn modelId="{09FCCB9D-A30A-4326-970E-26252D39327F}" srcId="{3929B1E1-4BC4-4C73-ABE8-27CEF96A3652}" destId="{99E0600D-9954-43F4-8926-13B8777FAAA1}" srcOrd="0" destOrd="0" parTransId="{BE23F476-2C5C-42ED-BF2B-CD5FC7ADDDF6}" sibTransId="{C44937DC-4907-4769-AA8B-1B3E7391D7B0}"/>
    <dgm:cxn modelId="{2CBBAA8B-893A-4AF0-AF1E-AAC6564BFAED}" type="presParOf" srcId="{01043963-5CF2-4AA6-9387-065754A40490}" destId="{E86095E0-ED9F-4807-AF1B-2B89D6EE1D75}" srcOrd="0" destOrd="0" presId="urn:microsoft.com/office/officeart/2005/8/layout/arrow5"/>
    <dgm:cxn modelId="{E4370E1E-31B2-417E-B67B-1CCAF79E8BFE}" type="presParOf" srcId="{01043963-5CF2-4AA6-9387-065754A40490}" destId="{E2B125D8-1E0B-4295-BA9C-8C5E85D5AB8C}" srcOrd="1" destOrd="0" presId="urn:microsoft.com/office/officeart/2005/8/layout/arrow5"/>
    <dgm:cxn modelId="{4C6A9520-7B49-44C2-8B7B-590ABBB6DB57}" type="presParOf" srcId="{01043963-5CF2-4AA6-9387-065754A40490}" destId="{A6496A0A-AB68-40B3-B68E-9921BEB75C5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095E0-ED9F-4807-AF1B-2B89D6EE1D75}">
      <dsp:nvSpPr>
        <dsp:cNvPr id="0" name=""/>
        <dsp:cNvSpPr/>
      </dsp:nvSpPr>
      <dsp:spPr>
        <a:xfrm>
          <a:off x="1290709" y="51723"/>
          <a:ext cx="2233468" cy="2233468"/>
        </a:xfrm>
        <a:prstGeom prst="downArrow">
          <a:avLst>
            <a:gd name="adj1" fmla="val 50000"/>
            <a:gd name="adj2" fmla="val 35000"/>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A</a:t>
          </a:r>
        </a:p>
        <a:p>
          <a:pPr marL="114300" lvl="1" indent="-114300" algn="l" defTabSz="666750">
            <a:lnSpc>
              <a:spcPct val="90000"/>
            </a:lnSpc>
            <a:spcBef>
              <a:spcPct val="0"/>
            </a:spcBef>
            <a:spcAft>
              <a:spcPct val="15000"/>
            </a:spcAft>
            <a:buChar char="••"/>
          </a:pPr>
          <a:r>
            <a:rPr lang="en-US" sz="1500" kern="1200" dirty="0"/>
            <a:t>Task 1</a:t>
          </a:r>
        </a:p>
        <a:p>
          <a:pPr marL="114300" lvl="1" indent="-114300" algn="l" defTabSz="666750">
            <a:lnSpc>
              <a:spcPct val="90000"/>
            </a:lnSpc>
            <a:spcBef>
              <a:spcPct val="0"/>
            </a:spcBef>
            <a:spcAft>
              <a:spcPct val="15000"/>
            </a:spcAft>
            <a:buChar char="••"/>
          </a:pPr>
          <a:r>
            <a:rPr lang="en-US" sz="1500" kern="1200" dirty="0"/>
            <a:t>Task 2</a:t>
          </a:r>
        </a:p>
      </dsp:txBody>
      <dsp:txXfrm>
        <a:off x="1849076" y="51723"/>
        <a:ext cx="1116734" cy="1842611"/>
      </dsp:txXfrm>
    </dsp:sp>
    <dsp:sp modelId="{E2B125D8-1E0B-4295-BA9C-8C5E85D5AB8C}">
      <dsp:nvSpPr>
        <dsp:cNvPr id="0" name=""/>
        <dsp:cNvSpPr/>
      </dsp:nvSpPr>
      <dsp:spPr>
        <a:xfrm rot="7200000">
          <a:off x="2581136" y="2286808"/>
          <a:ext cx="2233468" cy="2233468"/>
        </a:xfrm>
        <a:prstGeom prst="downArrow">
          <a:avLst>
            <a:gd name="adj1" fmla="val 50000"/>
            <a:gd name="adj2" fmla="val 35000"/>
          </a:avLst>
        </a:prstGeom>
        <a:gradFill rotWithShape="0">
          <a:gsLst>
            <a:gs pos="0">
              <a:schemeClr val="accent2">
                <a:hueOff val="-729781"/>
                <a:satOff val="-6367"/>
                <a:lumOff val="-8236"/>
                <a:alphaOff val="0"/>
                <a:shade val="85000"/>
              </a:schemeClr>
            </a:gs>
            <a:gs pos="100000">
              <a:schemeClr val="accent2">
                <a:hueOff val="-729781"/>
                <a:satOff val="-6367"/>
                <a:lumOff val="-8236"/>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B</a:t>
          </a:r>
        </a:p>
        <a:p>
          <a:pPr marL="114300" lvl="1" indent="-114300" algn="l" defTabSz="666750">
            <a:lnSpc>
              <a:spcPct val="90000"/>
            </a:lnSpc>
            <a:spcBef>
              <a:spcPct val="0"/>
            </a:spcBef>
            <a:spcAft>
              <a:spcPct val="15000"/>
            </a:spcAft>
            <a:buChar char="••"/>
          </a:pPr>
          <a:r>
            <a:rPr lang="en-US" sz="1500" kern="1200" dirty="0"/>
            <a:t>Task 1</a:t>
          </a:r>
        </a:p>
        <a:p>
          <a:pPr marL="114300" lvl="1" indent="-114300" algn="l" defTabSz="666750">
            <a:lnSpc>
              <a:spcPct val="90000"/>
            </a:lnSpc>
            <a:spcBef>
              <a:spcPct val="0"/>
            </a:spcBef>
            <a:spcAft>
              <a:spcPct val="15000"/>
            </a:spcAft>
            <a:buChar char="••"/>
          </a:pPr>
          <a:r>
            <a:rPr lang="en-US" sz="1500" kern="1200" dirty="0"/>
            <a:t>Task 2</a:t>
          </a:r>
        </a:p>
      </dsp:txBody>
      <dsp:txXfrm rot="-5400000">
        <a:off x="2945811" y="2942889"/>
        <a:ext cx="1842611" cy="1116734"/>
      </dsp:txXfrm>
    </dsp:sp>
    <dsp:sp modelId="{A6496A0A-AB68-40B3-B68E-9921BEB75C52}">
      <dsp:nvSpPr>
        <dsp:cNvPr id="0" name=""/>
        <dsp:cNvSpPr/>
      </dsp:nvSpPr>
      <dsp:spPr>
        <a:xfrm rot="14400000">
          <a:off x="282" y="2286808"/>
          <a:ext cx="2233468" cy="2233468"/>
        </a:xfrm>
        <a:prstGeom prst="downArrow">
          <a:avLst>
            <a:gd name="adj1" fmla="val 50000"/>
            <a:gd name="adj2" fmla="val 35000"/>
          </a:avLst>
        </a:prstGeom>
        <a:gradFill rotWithShape="0">
          <a:gsLst>
            <a:gs pos="0">
              <a:schemeClr val="accent2">
                <a:hueOff val="-1459563"/>
                <a:satOff val="-12734"/>
                <a:lumOff val="-16471"/>
                <a:alphaOff val="0"/>
                <a:shade val="85000"/>
              </a:schemeClr>
            </a:gs>
            <a:gs pos="100000">
              <a:schemeClr val="accent2">
                <a:hueOff val="-1459563"/>
                <a:satOff val="-12734"/>
                <a:lumOff val="-16471"/>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C</a:t>
          </a:r>
        </a:p>
        <a:p>
          <a:pPr marL="114300" lvl="1" indent="-114300" algn="l" defTabSz="666750">
            <a:lnSpc>
              <a:spcPct val="90000"/>
            </a:lnSpc>
            <a:spcBef>
              <a:spcPct val="0"/>
            </a:spcBef>
            <a:spcAft>
              <a:spcPct val="15000"/>
            </a:spcAft>
            <a:buChar char="••"/>
          </a:pPr>
          <a:r>
            <a:rPr lang="en-US" sz="1500" kern="1200" dirty="0"/>
            <a:t>Task 1</a:t>
          </a:r>
        </a:p>
      </dsp:txBody>
      <dsp:txXfrm rot="5400000">
        <a:off x="26465" y="2942889"/>
        <a:ext cx="1842611" cy="111673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1/5/2021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7480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a:noFill/>
          <a:effectLst>
            <a:softEdge rad="31750"/>
          </a:effectLst>
        </p:spPr>
        <p:txBody>
          <a:bodyPr anchor="b">
            <a:noAutofit/>
          </a:bodyPr>
          <a:lstStyle>
            <a:lvl1pPr>
              <a:defRPr sz="5400">
                <a:solidFill>
                  <a:schemeClr val="bg1"/>
                </a:solidFill>
              </a:defRPr>
            </a:lvl1pPr>
          </a:lstStyle>
          <a:p>
            <a:r>
              <a:rPr lang="en-US" smtClean="0"/>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bg1"/>
                </a:solidFill>
              </a:defRPr>
            </a:lvl1pPr>
          </a:lstStyle>
          <a:p>
            <a:fld id="{A0253C03-C60F-4FF5-BBBF-078D44B72E7D}" type="datetime1">
              <a:rPr lang="en-US" smtClean="0"/>
              <a:t>1/5/2021</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bg1"/>
                </a:solidFill>
              </a:defRPr>
            </a:lvl1pPr>
          </a:lstStyle>
          <a:p>
            <a:r>
              <a:rPr lang="en-US"/>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4909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A056D9D-9483-42E7-8CD7-15EDE1A4DDC4}" type="datetime1">
              <a:rPr lang="en-US" smtClean="0"/>
              <a:t>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6661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9FD5F10-92B8-46C7-A107-1CF6EB1C2F18}" type="datetime1">
              <a:rPr lang="en-US" smtClean="0"/>
              <a:t>1/5/2021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9172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940BF0-453F-47A9-9012-5AED3B22E7A1}" type="datetime1">
              <a:rPr lang="en-US" smtClean="0"/>
              <a:t>1/5/2021</a:t>
            </a:fld>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355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1F6906E3-B742-4986-90B6-990F07048832}" type="datetime1">
              <a:rPr lang="en-US" smtClean="0"/>
              <a:t>1/5/2021</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7749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31A372C-B131-4034-B61F-BCF761990A4F}" type="datetime1">
              <a:rPr lang="en-US" smtClean="0"/>
              <a:t>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7834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609524"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9524"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1E70B50-D705-4567-8892-606DA8DDC082}" type="datetime1">
              <a:rPr lang="en-US" smtClean="0"/>
              <a:t>1/5/2021</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5459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2293B8A-AC5E-448D-90F1-5F90DC8C0860}" type="datetime1">
              <a:rPr lang="en-US" smtClean="0"/>
              <a:t>1/5/2021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1216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D0D57-1DF2-4CE0-A88F-4398D994BF4C}" type="datetime1">
              <a:rPr lang="en-US" smtClean="0"/>
              <a:t>1/5/2021</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vert="horz" lIns="91440" tIns="45720" rIns="91440" bIns="45720" rtlCol="0" anchor="ctr"/>
          <a:lstStyle>
            <a:lvl1pPr algn="r">
              <a:defRPr lang="en-US" smtClean="0"/>
            </a:lvl1pPr>
          </a:lstStyle>
          <a:p>
            <a:fld id="{7DC1BBB0-96F0-4077-A278-0F3FB5C104D3}" type="slidenum">
              <a:rPr lang="en-US" smtClean="0"/>
              <a:pPr/>
              <a:t>‹#›</a:t>
            </a:fld>
            <a:endParaRPr lang="en-US" dirty="0"/>
          </a:p>
        </p:txBody>
      </p:sp>
    </p:spTree>
    <p:extLst>
      <p:ext uri="{BB962C8B-B14F-4D97-AF65-F5344CB8AC3E}">
        <p14:creationId xmlns:p14="http://schemas.microsoft.com/office/powerpoint/2010/main" val="35661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8"/>
            <a:ext cx="12188825" cy="6858000"/>
          </a:xfrm>
          <a:prstGeom prst="rect">
            <a:avLst/>
          </a:prstGeom>
        </p:spPr>
      </p:pic>
      <p:sp>
        <p:nvSpPr>
          <p:cNvPr id="2" name="Title 1"/>
          <p:cNvSpPr>
            <a:spLocks noGrp="1"/>
          </p:cNvSpPr>
          <p:nvPr>
            <p:ph type="title"/>
          </p:nvPr>
        </p:nvSpPr>
        <p:spPr bwMode="white">
          <a:xfrm>
            <a:off x="1598612" y="381000"/>
            <a:ext cx="3293422" cy="1371600"/>
          </a:xfrm>
        </p:spPr>
        <p:txBody>
          <a:bodyPr anchor="b">
            <a:normAutofit/>
          </a:bodyPr>
          <a:lstStyle>
            <a:lvl1pPr algn="l">
              <a:defRPr sz="2800" b="0" cap="all" baseline="0">
                <a:solidFill>
                  <a:schemeClr val="tx2"/>
                </a:solidFill>
              </a:defRPr>
            </a:lvl1pPr>
          </a:lstStyle>
          <a:p>
            <a:r>
              <a:rPr lang="en-US" smtClean="0"/>
              <a:t>Click to edit Master title style</a:t>
            </a:r>
            <a:endParaRPr dirty="0"/>
          </a:p>
        </p:txBody>
      </p:sp>
      <p:sp>
        <p:nvSpPr>
          <p:cNvPr id="4" name="Text Placeholder 3"/>
          <p:cNvSpPr>
            <a:spLocks noGrp="1"/>
          </p:cNvSpPr>
          <p:nvPr>
            <p:ph type="body" sz="half" idx="2"/>
          </p:nvPr>
        </p:nvSpPr>
        <p:spPr bwMode="white">
          <a:xfrm>
            <a:off x="1598612"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5232426"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A11A79-789F-42C6-A798-E2703A37BA23}" type="datetime1">
              <a:rPr lang="en-US" smtClean="0"/>
              <a:t>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1189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616718" y="381000"/>
            <a:ext cx="3293422" cy="1371600"/>
          </a:xfrm>
        </p:spPr>
        <p:txBody>
          <a:bodyPr anchor="b">
            <a:normAutofit/>
          </a:bodyPr>
          <a:lstStyle>
            <a:lvl1pPr algn="l">
              <a:defRPr sz="2800" b="0" cap="all" baseline="0">
                <a:solidFill>
                  <a:schemeClr val="tx1">
                    <a:lumMod val="75000"/>
                  </a:schemeClr>
                </a:solidFill>
              </a:defRPr>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232426" y="482600"/>
            <a:ext cx="60435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1671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8074BA6-2CAA-43FD-B6CB-325C80A91D3E}" type="datetime1">
              <a:rPr lang="en-US" smtClean="0"/>
              <a:t>1/5/2021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570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0D141A01-0FF1-467E-B344-8F7D0706474A}" type="datetime1">
              <a:rPr lang="en-US" smtClean="0"/>
              <a:pPr/>
              <a:t>1/5/2021</a:t>
            </a:fld>
            <a:endParaRPr lang="en-US" dirty="0"/>
          </a:p>
        </p:txBody>
      </p:sp>
      <p:sp>
        <p:nvSpPr>
          <p:cNvPr id="5" name="Footer Placeholder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K-5 Morning Meeting</a:t>
            </a:r>
            <a:endParaRPr lang="en-US" dirty="0"/>
          </a:p>
        </p:txBody>
      </p:sp>
      <p:sp>
        <p:nvSpPr>
          <p:cNvPr id="3" name="Subtitle 2"/>
          <p:cNvSpPr>
            <a:spLocks noGrp="1"/>
          </p:cNvSpPr>
          <p:nvPr>
            <p:ph type="subTitle" idx="1"/>
          </p:nvPr>
        </p:nvSpPr>
        <p:spPr/>
        <p:txBody>
          <a:bodyPr/>
          <a:lstStyle/>
          <a:p>
            <a:r>
              <a:rPr lang="en-US" dirty="0" smtClean="0"/>
              <a:t>Wednesday, January 6, 2021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9199607"/>
      </p:ext>
    </p:extLst>
  </p:cSld>
  <p:clrMapOvr>
    <a:masterClrMapping/>
  </p:clrMapOvr>
  <mc:AlternateContent xmlns:mc="http://schemas.openxmlformats.org/markup-compatibility/2006">
    <mc:Choice xmlns:p14="http://schemas.microsoft.com/office/powerpoint/2010/main" Requires="p14">
      <p:transition p14:dur="0" advTm="12163"/>
    </mc:Choice>
    <mc:Fallback>
      <p:transition advTm="1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Content Layout with Table</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570041557"/>
              </p:ext>
            </p:extLst>
          </p:nvPr>
        </p:nvGraphicFramePr>
        <p:xfrm>
          <a:off x="1593850" y="1600200"/>
          <a:ext cx="4814889" cy="2082800"/>
        </p:xfrm>
        <a:graphic>
          <a:graphicData uri="http://schemas.openxmlformats.org/drawingml/2006/table">
            <a:tbl>
              <a:tblPr firstRow="1" bandRow="1">
                <a:tableStyleId>{5C22544A-7EE6-4342-B048-85BDC9FD1C3A}</a:tableStyleId>
              </a:tblPr>
              <a:tblGrid>
                <a:gridCol w="1604963">
                  <a:extLst>
                    <a:ext uri="{9D8B030D-6E8A-4147-A177-3AD203B41FA5}">
                      <a16:colId xmlns:a16="http://schemas.microsoft.com/office/drawing/2014/main" val="20000"/>
                    </a:ext>
                  </a:extLst>
                </a:gridCol>
                <a:gridCol w="1604963">
                  <a:extLst>
                    <a:ext uri="{9D8B030D-6E8A-4147-A177-3AD203B41FA5}">
                      <a16:colId xmlns:a16="http://schemas.microsoft.com/office/drawing/2014/main" val="20001"/>
                    </a:ext>
                  </a:extLst>
                </a:gridCol>
                <a:gridCol w="1604963">
                  <a:extLst>
                    <a:ext uri="{9D8B030D-6E8A-4147-A177-3AD203B41FA5}">
                      <a16:colId xmlns:a16="http://schemas.microsoft.com/office/drawing/2014/main" val="20002"/>
                    </a:ext>
                  </a:extLst>
                </a:gridCol>
              </a:tblGrid>
              <a:tr h="520700">
                <a:tc>
                  <a:txBody>
                    <a:bodyPr/>
                    <a:lstStyle/>
                    <a:p>
                      <a:r>
                        <a:rPr lang="en-US" dirty="0"/>
                        <a:t>Class</a:t>
                      </a:r>
                    </a:p>
                  </a:txBody>
                  <a:tcPr marL="92231" marR="92231" anchor="ctr"/>
                </a:tc>
                <a:tc>
                  <a:txBody>
                    <a:bodyPr/>
                    <a:lstStyle/>
                    <a:p>
                      <a:pPr algn="ctr"/>
                      <a:r>
                        <a:rPr lang="en-US" dirty="0"/>
                        <a:t>Group A</a:t>
                      </a:r>
                    </a:p>
                  </a:txBody>
                  <a:tcPr marL="92231" marR="92231" anchor="ctr"/>
                </a:tc>
                <a:tc>
                  <a:txBody>
                    <a:bodyPr/>
                    <a:lstStyle/>
                    <a:p>
                      <a:pPr algn="ctr"/>
                      <a:r>
                        <a:rPr lang="en-US" dirty="0"/>
                        <a:t>Group B</a:t>
                      </a:r>
                    </a:p>
                  </a:txBody>
                  <a:tcPr marL="92231" marR="92231" anchor="ctr"/>
                </a:tc>
                <a:extLst>
                  <a:ext uri="{0D108BD9-81ED-4DB2-BD59-A6C34878D82A}">
                    <a16:rowId xmlns:a16="http://schemas.microsoft.com/office/drawing/2014/main" val="10000"/>
                  </a:ext>
                </a:extLst>
              </a:tr>
              <a:tr h="520700">
                <a:tc>
                  <a:txBody>
                    <a:bodyPr/>
                    <a:lstStyle/>
                    <a:p>
                      <a:r>
                        <a:rPr lang="en-US" dirty="0"/>
                        <a:t>Class 1</a:t>
                      </a:r>
                    </a:p>
                  </a:txBody>
                  <a:tcPr marL="92231" marR="92231" anchor="ctr"/>
                </a:tc>
                <a:tc>
                  <a:txBody>
                    <a:bodyPr/>
                    <a:lstStyle/>
                    <a:p>
                      <a:pPr algn="ctr"/>
                      <a:r>
                        <a:rPr lang="en-US" dirty="0"/>
                        <a:t>82</a:t>
                      </a:r>
                    </a:p>
                  </a:txBody>
                  <a:tcPr marL="92231" marR="92231" anchor="ctr"/>
                </a:tc>
                <a:tc>
                  <a:txBody>
                    <a:bodyPr/>
                    <a:lstStyle/>
                    <a:p>
                      <a:pPr algn="ctr"/>
                      <a:r>
                        <a:rPr lang="en-US" dirty="0"/>
                        <a:t>85</a:t>
                      </a:r>
                    </a:p>
                  </a:txBody>
                  <a:tcPr marL="92231" marR="92231" anchor="ctr"/>
                </a:tc>
                <a:extLst>
                  <a:ext uri="{0D108BD9-81ED-4DB2-BD59-A6C34878D82A}">
                    <a16:rowId xmlns:a16="http://schemas.microsoft.com/office/drawing/2014/main" val="10001"/>
                  </a:ext>
                </a:extLst>
              </a:tr>
              <a:tr h="520700">
                <a:tc>
                  <a:txBody>
                    <a:bodyPr/>
                    <a:lstStyle/>
                    <a:p>
                      <a:r>
                        <a:rPr lang="en-US" dirty="0"/>
                        <a:t>Class 2</a:t>
                      </a:r>
                    </a:p>
                  </a:txBody>
                  <a:tcPr marL="92231" marR="92231" anchor="ctr"/>
                </a:tc>
                <a:tc>
                  <a:txBody>
                    <a:bodyPr/>
                    <a:lstStyle/>
                    <a:p>
                      <a:pPr algn="ctr"/>
                      <a:r>
                        <a:rPr lang="en-US" dirty="0"/>
                        <a:t>76</a:t>
                      </a:r>
                    </a:p>
                  </a:txBody>
                  <a:tcPr marL="92231" marR="92231" anchor="ctr"/>
                </a:tc>
                <a:tc>
                  <a:txBody>
                    <a:bodyPr/>
                    <a:lstStyle/>
                    <a:p>
                      <a:pPr algn="ctr"/>
                      <a:r>
                        <a:rPr lang="en-US" dirty="0"/>
                        <a:t>88</a:t>
                      </a:r>
                    </a:p>
                  </a:txBody>
                  <a:tcPr marL="92231" marR="92231" anchor="ctr"/>
                </a:tc>
                <a:extLst>
                  <a:ext uri="{0D108BD9-81ED-4DB2-BD59-A6C34878D82A}">
                    <a16:rowId xmlns:a16="http://schemas.microsoft.com/office/drawing/2014/main" val="10002"/>
                  </a:ext>
                </a:extLst>
              </a:tr>
              <a:tr h="520700">
                <a:tc>
                  <a:txBody>
                    <a:bodyPr/>
                    <a:lstStyle/>
                    <a:p>
                      <a:r>
                        <a:rPr lang="en-US" dirty="0"/>
                        <a:t>Class 3</a:t>
                      </a:r>
                    </a:p>
                  </a:txBody>
                  <a:tcPr marL="92231" marR="92231" anchor="ctr"/>
                </a:tc>
                <a:tc>
                  <a:txBody>
                    <a:bodyPr/>
                    <a:lstStyle/>
                    <a:p>
                      <a:pPr algn="ctr"/>
                      <a:r>
                        <a:rPr lang="en-US" dirty="0"/>
                        <a:t>84</a:t>
                      </a:r>
                    </a:p>
                  </a:txBody>
                  <a:tcPr marL="92231" marR="92231" anchor="ctr"/>
                </a:tc>
                <a:tc>
                  <a:txBody>
                    <a:bodyPr/>
                    <a:lstStyle/>
                    <a:p>
                      <a:pPr algn="ctr"/>
                      <a:r>
                        <a:rPr lang="en-US" dirty="0"/>
                        <a:t>90</a:t>
                      </a:r>
                    </a:p>
                  </a:txBody>
                  <a:tcPr marL="92231" marR="92231" anchor="ctr"/>
                </a:tc>
                <a:extLst>
                  <a:ext uri="{0D108BD9-81ED-4DB2-BD59-A6C34878D82A}">
                    <a16:rowId xmlns:a16="http://schemas.microsoft.com/office/drawing/2014/main" val="10003"/>
                  </a:ext>
                </a:extLst>
              </a:tr>
            </a:tbl>
          </a:graphicData>
        </a:graphic>
      </p:graphicFrame>
      <p:sp>
        <p:nvSpPr>
          <p:cNvPr id="11" name="Content Placeholder 10"/>
          <p:cNvSpPr>
            <a:spLocks noGrp="1"/>
          </p:cNvSpPr>
          <p:nvPr>
            <p:ph sz="half" idx="2"/>
          </p:nvPr>
        </p:nvSpPr>
        <p:spPr/>
        <p:txBody>
          <a:bodyPr/>
          <a:lstStyle/>
          <a:p>
            <a:r>
              <a:rPr lang="en-US"/>
              <a:t>First bullet point here</a:t>
            </a:r>
          </a:p>
          <a:p>
            <a:r>
              <a:rPr lang="en-US"/>
              <a:t>Second bullet point here</a:t>
            </a:r>
          </a:p>
          <a:p>
            <a:r>
              <a:rPr lang="en-US"/>
              <a:t>Third bullet point here</a:t>
            </a:r>
            <a:endParaRPr lang="en-US" dirty="0"/>
          </a:p>
        </p:txBody>
      </p:sp>
    </p:spTree>
    <p:extLst>
      <p:ext uri="{BB962C8B-B14F-4D97-AF65-F5344CB8AC3E}">
        <p14:creationId xmlns:p14="http://schemas.microsoft.com/office/powerpoint/2010/main" val="189325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Content Layout with SmartArt</a:t>
            </a:r>
          </a:p>
        </p:txBody>
      </p:sp>
      <p:sp>
        <p:nvSpPr>
          <p:cNvPr id="10" name="Content Placeholder 9"/>
          <p:cNvSpPr>
            <a:spLocks noGrp="1"/>
          </p:cNvSpPr>
          <p:nvPr>
            <p:ph sz="half" idx="1"/>
          </p:nvPr>
        </p:nvSpPr>
        <p:spPr/>
        <p:txBody>
          <a:bodyPr/>
          <a:lstStyle/>
          <a:p>
            <a:r>
              <a:rPr lang="en-US"/>
              <a:t>First bullet point here</a:t>
            </a:r>
          </a:p>
          <a:p>
            <a:r>
              <a:rPr lang="en-US"/>
              <a:t>Second bullet point here</a:t>
            </a:r>
          </a:p>
          <a:p>
            <a:r>
              <a:rPr lang="en-US"/>
              <a:t>Third bullet point here</a:t>
            </a:r>
            <a:endParaRPr lang="en-US" dirty="0"/>
          </a:p>
        </p:txBody>
      </p:sp>
      <p:graphicFrame>
        <p:nvGraphicFramePr>
          <p:cNvPr id="9" name="Content Placeholder 8" descr="Converging arrows diagram shows 3 groups with tasks under each group, all arrows point to the center"/>
          <p:cNvGraphicFramePr>
            <a:graphicFrameLocks noGrp="1"/>
          </p:cNvGraphicFramePr>
          <p:nvPr>
            <p:ph sz="half" idx="2"/>
            <p:extLst>
              <p:ext uri="{D42A27DB-BD31-4B8C-83A1-F6EECF244321}">
                <p14:modId xmlns:p14="http://schemas.microsoft.com/office/powerpoint/2010/main" val="2872613174"/>
              </p:ext>
            </p:extLst>
          </p:nvPr>
        </p:nvGraphicFramePr>
        <p:xfrm>
          <a:off x="6561138" y="1600200"/>
          <a:ext cx="4814887"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85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What Was Your Resolution?</a:t>
            </a:r>
            <a:endParaRPr lang="en-US" dirty="0"/>
          </a:p>
        </p:txBody>
      </p:sp>
      <p:sp>
        <p:nvSpPr>
          <p:cNvPr id="14" name="Content Placeholder 13"/>
          <p:cNvSpPr>
            <a:spLocks noGrp="1"/>
          </p:cNvSpPr>
          <p:nvPr>
            <p:ph idx="1"/>
          </p:nvPr>
        </p:nvSpPr>
        <p:spPr/>
        <p:txBody>
          <a:bodyPr/>
          <a:lstStyle/>
          <a:p>
            <a:pPr lvl="0"/>
            <a:r>
              <a:rPr lang="en-US" dirty="0" smtClean="0"/>
              <a:t>What </a:t>
            </a:r>
            <a:r>
              <a:rPr lang="en-US" dirty="0" smtClean="0"/>
              <a:t>promise did you make to yourself yesterday?</a:t>
            </a:r>
          </a:p>
          <a:p>
            <a:pPr marL="365760" lvl="1" indent="0">
              <a:buNone/>
            </a:pPr>
            <a:r>
              <a:rPr lang="en-US" dirty="0" smtClean="0"/>
              <a:t>LeBron’s list of promises is extensive. Which ones do you think are most important?</a:t>
            </a:r>
          </a:p>
          <a:p>
            <a:pPr marL="365760" lvl="1" indent="0">
              <a:buNone/>
            </a:pPr>
            <a:r>
              <a:rPr lang="en-US" dirty="0" smtClean="0"/>
              <a:t>How does each promise make you a better person? Lets look at each promise……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61498466"/>
      </p:ext>
    </p:extLst>
  </p:cSld>
  <p:clrMapOvr>
    <a:masterClrMapping/>
  </p:clrMapOvr>
  <mc:AlternateContent xmlns:mc="http://schemas.openxmlformats.org/markup-compatibility/2006">
    <mc:Choice xmlns:p14="http://schemas.microsoft.com/office/powerpoint/2010/main" Requires="p14">
      <p:transition p14:dur="0" advTm="60457"/>
    </mc:Choice>
    <mc:Fallback>
      <p:transition advTm="6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To Go To School	</a:t>
            </a:r>
            <a:endParaRPr lang="en-US" dirty="0"/>
          </a:p>
        </p:txBody>
      </p:sp>
      <p:sp>
        <p:nvSpPr>
          <p:cNvPr id="3" name="Content Placeholder 2"/>
          <p:cNvSpPr>
            <a:spLocks noGrp="1"/>
          </p:cNvSpPr>
          <p:nvPr>
            <p:ph idx="1"/>
          </p:nvPr>
        </p:nvSpPr>
        <p:spPr/>
        <p:txBody>
          <a:bodyPr/>
          <a:lstStyle/>
          <a:p>
            <a:r>
              <a:rPr lang="en-US" dirty="0" smtClean="0"/>
              <a:t>Why is it important for you to go to school?</a:t>
            </a:r>
          </a:p>
          <a:p>
            <a:r>
              <a:rPr lang="en-US" dirty="0" smtClean="0"/>
              <a:t>What do you get out of going to school?</a:t>
            </a:r>
          </a:p>
          <a:p>
            <a:r>
              <a:rPr lang="en-US" dirty="0" smtClean="0"/>
              <a:t>Is it okay to just show up in class, or do you need to participate?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53716756"/>
      </p:ext>
    </p:extLst>
  </p:cSld>
  <p:clrMapOvr>
    <a:masterClrMapping/>
  </p:clrMapOvr>
  <mc:AlternateContent xmlns:mc="http://schemas.openxmlformats.org/markup-compatibility/2006">
    <mc:Choice xmlns:p14="http://schemas.microsoft.com/office/powerpoint/2010/main" Requires="p14">
      <p:transition spd="med" p14:dur="700" advTm="32884">
        <p:fade/>
      </p:transition>
    </mc:Choice>
    <mc:Fallback>
      <p:transition spd="med" advTm="32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Do All of My Homework</a:t>
            </a:r>
            <a:endParaRPr lang="en-US" dirty="0"/>
          </a:p>
        </p:txBody>
      </p:sp>
      <p:sp>
        <p:nvSpPr>
          <p:cNvPr id="3" name="Content Placeholder 2"/>
          <p:cNvSpPr>
            <a:spLocks noGrp="1"/>
          </p:cNvSpPr>
          <p:nvPr>
            <p:ph idx="1"/>
          </p:nvPr>
        </p:nvSpPr>
        <p:spPr/>
        <p:txBody>
          <a:bodyPr/>
          <a:lstStyle/>
          <a:p>
            <a:r>
              <a:rPr lang="en-US" dirty="0" smtClean="0"/>
              <a:t>YUCK! Right?</a:t>
            </a:r>
          </a:p>
          <a:p>
            <a:r>
              <a:rPr lang="en-US" dirty="0" smtClean="0"/>
              <a:t>Do you like doing it? Is there too much to do? Does it take too much time? Are there better things you could be doing???</a:t>
            </a:r>
          </a:p>
          <a:p>
            <a:r>
              <a:rPr lang="en-US" dirty="0" smtClean="0"/>
              <a:t>So why are you doing it???</a:t>
            </a:r>
          </a:p>
          <a:p>
            <a:r>
              <a:rPr lang="en-US" dirty="0" smtClean="0"/>
              <a:t>Why do you think teachers assign it? (I personally like to torture kids with it, but other teachers; why do they assign it?</a:t>
            </a:r>
          </a:p>
          <a:p>
            <a:r>
              <a:rPr lang="en-US" dirty="0" smtClean="0"/>
              <a:t>What is the purpose of homework?</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86368851"/>
      </p:ext>
    </p:extLst>
  </p:cSld>
  <p:clrMapOvr>
    <a:masterClrMapping/>
  </p:clrMapOvr>
  <mc:AlternateContent xmlns:mc="http://schemas.openxmlformats.org/markup-compatibility/2006">
    <mc:Choice xmlns:p14="http://schemas.microsoft.com/office/powerpoint/2010/main" Requires="p14">
      <p:transition spd="med" p14:dur="700" advTm="74163">
        <p:fade/>
      </p:transition>
    </mc:Choice>
    <mc:Fallback>
      <p:transition spd="med" advTm="74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Listen to My Teachers Because They Will Help Me Learn.</a:t>
            </a:r>
            <a:endParaRPr lang="en-US" dirty="0"/>
          </a:p>
        </p:txBody>
      </p:sp>
      <p:sp>
        <p:nvSpPr>
          <p:cNvPr id="3" name="Content Placeholder 2"/>
          <p:cNvSpPr>
            <a:spLocks noGrp="1"/>
          </p:cNvSpPr>
          <p:nvPr>
            <p:ph idx="1"/>
          </p:nvPr>
        </p:nvSpPr>
        <p:spPr/>
        <p:txBody>
          <a:bodyPr/>
          <a:lstStyle/>
          <a:p>
            <a:r>
              <a:rPr lang="en-US" dirty="0" smtClean="0"/>
              <a:t>Is it important to listen to your teacher all the time? Why?</a:t>
            </a:r>
          </a:p>
          <a:p>
            <a:r>
              <a:rPr lang="en-US" dirty="0" smtClean="0"/>
              <a:t>What happens if you don’t listen?</a:t>
            </a:r>
          </a:p>
          <a:p>
            <a:r>
              <a:rPr lang="en-US" dirty="0" smtClean="0"/>
              <a:t>Is it only important to listen to the teacher? NO!</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95436765"/>
      </p:ext>
    </p:extLst>
  </p:cSld>
  <p:clrMapOvr>
    <a:masterClrMapping/>
  </p:clrMapOvr>
  <mc:AlternateContent xmlns:mc="http://schemas.openxmlformats.org/markup-compatibility/2006">
    <mc:Choice xmlns:p14="http://schemas.microsoft.com/office/powerpoint/2010/main" Requires="p14">
      <p:transition spd="med" p14:dur="700" advTm="59736">
        <p:fade/>
      </p:transition>
    </mc:Choice>
    <mc:Fallback>
      <p:transition spd="med" advTm="59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Ask Questions and Find Answers.</a:t>
            </a:r>
            <a:endParaRPr lang="en-US" dirty="0"/>
          </a:p>
        </p:txBody>
      </p:sp>
      <p:sp>
        <p:nvSpPr>
          <p:cNvPr id="3" name="Content Placeholder 2"/>
          <p:cNvSpPr>
            <a:spLocks noGrp="1"/>
          </p:cNvSpPr>
          <p:nvPr>
            <p:ph idx="1"/>
          </p:nvPr>
        </p:nvSpPr>
        <p:spPr/>
        <p:txBody>
          <a:bodyPr/>
          <a:lstStyle/>
          <a:p>
            <a:r>
              <a:rPr lang="en-US" dirty="0" smtClean="0"/>
              <a:t>You are responsible for your learning, not your teacher. If you don’t ask for help or ask questions when you don’t understand something, all the listening to your teacher is for nothing. </a:t>
            </a:r>
          </a:p>
          <a:p>
            <a:r>
              <a:rPr lang="en-US" dirty="0" smtClean="0"/>
              <a:t>Your teacher is very smart but not a mind-reader. You need to let them know if you don’t understand something.</a:t>
            </a:r>
          </a:p>
          <a:p>
            <a:r>
              <a:rPr lang="en-US" dirty="0" smtClean="0"/>
              <a:t>Every time you ask a question your teacher makes more money, so make them rich! (Just kidding, but a teacher can dream)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18085629"/>
      </p:ext>
    </p:extLst>
  </p:cSld>
  <p:clrMapOvr>
    <a:masterClrMapping/>
  </p:clrMapOvr>
  <mc:AlternateContent xmlns:mc="http://schemas.openxmlformats.org/markup-compatibility/2006">
    <mc:Choice xmlns:p14="http://schemas.microsoft.com/office/powerpoint/2010/main" Requires="p14">
      <p:transition spd="med" p14:dur="700" advTm="92638">
        <p:fade/>
      </p:transition>
    </mc:Choice>
    <mc:Fallback>
      <p:transition spd="med" advTm="92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Never Give Up, No Matter What.</a:t>
            </a:r>
            <a:endParaRPr lang="en-US" dirty="0"/>
          </a:p>
        </p:txBody>
      </p:sp>
      <p:sp>
        <p:nvSpPr>
          <p:cNvPr id="3" name="Content Placeholder 2"/>
          <p:cNvSpPr>
            <a:spLocks noGrp="1"/>
          </p:cNvSpPr>
          <p:nvPr>
            <p:ph idx="1"/>
          </p:nvPr>
        </p:nvSpPr>
        <p:spPr/>
        <p:txBody>
          <a:bodyPr/>
          <a:lstStyle/>
          <a:p>
            <a:r>
              <a:rPr lang="en-US" dirty="0" smtClean="0"/>
              <a:t>It is very easy to give up. Takes no effort at all. It is fast and easy.</a:t>
            </a:r>
          </a:p>
          <a:p>
            <a:r>
              <a:rPr lang="en-US" dirty="0" smtClean="0"/>
              <a:t>Sticking with something that is difficult is really hard. It takes a lot of effort. It is tiring and it is slow progress. You might even experience failure!</a:t>
            </a:r>
          </a:p>
          <a:p>
            <a:r>
              <a:rPr lang="en-US" dirty="0" smtClean="0"/>
              <a:t>Why would you want to not give up? What’s in it for you?</a:t>
            </a:r>
          </a:p>
          <a:p>
            <a:r>
              <a:rPr lang="en-US" dirty="0" smtClean="0"/>
              <a:t>Does not giving up make you a better person?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06708862"/>
      </p:ext>
    </p:extLst>
  </p:cSld>
  <p:clrMapOvr>
    <a:masterClrMapping/>
  </p:clrMapOvr>
  <mc:AlternateContent xmlns:mc="http://schemas.openxmlformats.org/markup-compatibility/2006">
    <mc:Choice xmlns:p14="http://schemas.microsoft.com/office/powerpoint/2010/main" Requires="p14">
      <p:transition spd="med" p14:dur="700" advTm="100071">
        <p:fade/>
      </p:transition>
    </mc:Choice>
    <mc:Fallback>
      <p:transition spd="med" advTm="100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Jokes for Today</a:t>
            </a:r>
            <a:endParaRPr lang="en-US" dirty="0"/>
          </a:p>
        </p:txBody>
      </p:sp>
      <p:sp>
        <p:nvSpPr>
          <p:cNvPr id="3" name="Content Placeholder 2"/>
          <p:cNvSpPr>
            <a:spLocks noGrp="1"/>
          </p:cNvSpPr>
          <p:nvPr>
            <p:ph idx="1"/>
          </p:nvPr>
        </p:nvSpPr>
        <p:spPr/>
        <p:txBody>
          <a:bodyPr/>
          <a:lstStyle/>
          <a:p>
            <a:r>
              <a:rPr lang="en-US" dirty="0" smtClean="0"/>
              <a:t>What did the plank say to the window? (Easton J)</a:t>
            </a:r>
          </a:p>
          <a:p>
            <a:r>
              <a:rPr lang="en-US" dirty="0" smtClean="0"/>
              <a:t>Where does the snowman hide his money? (Austin M.)</a:t>
            </a:r>
          </a:p>
          <a:p>
            <a:r>
              <a:rPr lang="en-US" dirty="0" smtClean="0"/>
              <a:t>How does Santa get his toys to bed? (Austin M.)</a:t>
            </a:r>
          </a:p>
          <a:p>
            <a:r>
              <a:rPr lang="en-US" dirty="0" smtClean="0"/>
              <a:t>Celebrating Skyler Nicholson Today!!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760284151"/>
      </p:ext>
    </p:extLst>
  </p:cSld>
  <p:clrMapOvr>
    <a:masterClrMapping/>
  </p:clrMapOvr>
  <mc:AlternateContent xmlns:mc="http://schemas.openxmlformats.org/markup-compatibility/2006">
    <mc:Choice xmlns:p14="http://schemas.microsoft.com/office/powerpoint/2010/main" Requires="p14">
      <p:transition spd="med" p14:dur="700" advTm="123516">
        <p:fade/>
      </p:transition>
    </mc:Choice>
    <mc:Fallback>
      <p:transition spd="med" advTm="123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and Content Layout with Chart</a:t>
            </a:r>
          </a:p>
        </p:txBody>
      </p:sp>
      <p:graphicFrame>
        <p:nvGraphicFramePr>
          <p:cNvPr id="6" name="Content Placeholder 5" descr="Clustered column chart showing the values of 3 series for 4 categories"/>
          <p:cNvGraphicFramePr>
            <a:graphicFrameLocks noGrp="1"/>
          </p:cNvGraphicFramePr>
          <p:nvPr>
            <p:ph idx="1"/>
            <p:extLst>
              <p:ext uri="{D42A27DB-BD31-4B8C-83A1-F6EECF244321}">
                <p14:modId xmlns:p14="http://schemas.microsoft.com/office/powerpoint/2010/main" val="1744757261"/>
              </p:ext>
            </p:extLst>
          </p:nvPr>
        </p:nvGraphicFramePr>
        <p:xfrm>
          <a:off x="1593850" y="1600200"/>
          <a:ext cx="9782175"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065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Snowflakes design slides</Template>
  <TotalTime>34</TotalTime>
  <Words>529</Words>
  <Application>Microsoft Office PowerPoint</Application>
  <PresentationFormat>Custom</PresentationFormat>
  <Paragraphs>64</Paragraphs>
  <Slides>11</Slides>
  <Notes>1</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Century Gothic</vt:lpstr>
      <vt:lpstr>Euphemia</vt:lpstr>
      <vt:lpstr>Snowflakes design template</vt:lpstr>
      <vt:lpstr>K-5 Morning Meeting</vt:lpstr>
      <vt:lpstr>What Was Your Resolution?</vt:lpstr>
      <vt:lpstr>   To Go To School </vt:lpstr>
      <vt:lpstr>  Do All of My Homework</vt:lpstr>
      <vt:lpstr>To Listen to My Teachers Because They Will Help Me Learn.</vt:lpstr>
      <vt:lpstr>To Ask Questions and Find Answers.</vt:lpstr>
      <vt:lpstr>To Never Give Up, No Matter What.</vt:lpstr>
      <vt:lpstr>   Jokes for Today</vt:lpstr>
      <vt:lpstr>Title and Content Layout with Chart</vt:lpstr>
      <vt:lpstr>Two Content Layout with Table</vt:lpstr>
      <vt:lpstr>Two Content Layout with SmartArt</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K-5 Morning Meeting</dc:title>
  <dc:creator>Page, Krista (ASD-N)</dc:creator>
  <cp:lastModifiedBy>Page, Krista (ASD-N)</cp:lastModifiedBy>
  <cp:revision>4</cp:revision>
  <dcterms:created xsi:type="dcterms:W3CDTF">2021-01-05T23:09:25Z</dcterms:created>
  <dcterms:modified xsi:type="dcterms:W3CDTF">2021-01-05T23:44:17Z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