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17"/>
  </p:notesMasterIdLst>
  <p:handoutMasterIdLst>
    <p:handoutMasterId r:id="rId18"/>
  </p:handoutMasterIdLst>
  <p:sldIdLst>
    <p:sldId id="259" r:id="rId5"/>
    <p:sldId id="260" r:id="rId6"/>
    <p:sldId id="264" r:id="rId7"/>
    <p:sldId id="265" r:id="rId8"/>
    <p:sldId id="266" r:id="rId9"/>
    <p:sldId id="267" r:id="rId10"/>
    <p:sldId id="268" r:id="rId11"/>
    <p:sldId id="269" r:id="rId12"/>
    <p:sldId id="270" r:id="rId13"/>
    <p:sldId id="261" r:id="rId14"/>
    <p:sldId id="262" r:id="rId15"/>
    <p:sldId id="263" r:id="rId16"/>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888">
          <p15:clr>
            <a:srgbClr val="A4A3A4"/>
          </p15:clr>
        </p15:guide>
        <p15:guide id="4" orient="horz" pos="321">
          <p15:clr>
            <a:srgbClr val="A4A3A4"/>
          </p15:clr>
        </p15:guide>
        <p15:guide id="5" pos="3839">
          <p15:clr>
            <a:srgbClr val="A4A3A4"/>
          </p15:clr>
        </p15:guide>
        <p15:guide id="6" pos="1007">
          <p15:clr>
            <a:srgbClr val="A4A3A4"/>
          </p15:clr>
        </p15:guide>
        <p15:guide id="7" pos="717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howGuides="1">
      <p:cViewPr varScale="1">
        <p:scale>
          <a:sx n="73" d="100"/>
          <a:sy n="73" d="100"/>
        </p:scale>
        <p:origin x="618" y="72"/>
      </p:cViewPr>
      <p:guideLst>
        <p:guide orient="horz" pos="2160"/>
        <p:guide orient="horz" pos="1008"/>
        <p:guide orient="horz" pos="3888"/>
        <p:guide orient="horz" pos="321"/>
        <p:guide pos="3839"/>
        <p:guide pos="1007"/>
        <p:guide pos="7173"/>
      </p:guideLst>
    </p:cSldViewPr>
  </p:slideViewPr>
  <p:notesTextViewPr>
    <p:cViewPr>
      <p:scale>
        <a:sx n="3" d="2"/>
        <a:sy n="3" d="2"/>
      </p:scale>
      <p:origin x="0" y="0"/>
    </p:cViewPr>
  </p:notesTextViewPr>
  <p:notesViewPr>
    <p:cSldViewPr showGuides="1">
      <p:cViewPr varScale="1">
        <p:scale>
          <a:sx n="76" d="100"/>
          <a:sy n="76" d="100"/>
        </p:scale>
        <p:origin x="326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gradFill rotWithShape="1">
              <a:gsLst>
                <a:gs pos="0">
                  <a:schemeClr val="accent1">
                    <a:shade val="85000"/>
                  </a:schemeClr>
                </a:gs>
                <a:gs pos="100000">
                  <a:schemeClr val="accent1">
                    <a:tint val="90000"/>
                    <a:alpha val="100000"/>
                    <a:satMod val="180000"/>
                  </a:schemeClr>
                </a:gs>
              </a:gsLst>
              <a:path path="circle">
                <a:fillToRect l="100000" t="100000" r="100000" b="100000"/>
              </a:path>
            </a:gra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26D1-4D7C-8B3C-09C61B21FC4D}"/>
            </c:ext>
          </c:extLst>
        </c:ser>
        <c:ser>
          <c:idx val="1"/>
          <c:order val="1"/>
          <c:tx>
            <c:strRef>
              <c:f>Sheet1!$C$1</c:f>
              <c:strCache>
                <c:ptCount val="1"/>
                <c:pt idx="0">
                  <c:v>Series 2</c:v>
                </c:pt>
              </c:strCache>
            </c:strRef>
          </c:tx>
          <c:spPr>
            <a:gradFill rotWithShape="1">
              <a:gsLst>
                <a:gs pos="0">
                  <a:schemeClr val="accent2">
                    <a:shade val="85000"/>
                  </a:schemeClr>
                </a:gs>
                <a:gs pos="100000">
                  <a:schemeClr val="accent2">
                    <a:tint val="90000"/>
                    <a:alpha val="100000"/>
                    <a:satMod val="180000"/>
                  </a:schemeClr>
                </a:gs>
              </a:gsLst>
              <a:path path="circle">
                <a:fillToRect l="100000" t="100000" r="100000" b="100000"/>
              </a:path>
            </a:gra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26D1-4D7C-8B3C-09C61B21FC4D}"/>
            </c:ext>
          </c:extLst>
        </c:ser>
        <c:ser>
          <c:idx val="2"/>
          <c:order val="2"/>
          <c:tx>
            <c:strRef>
              <c:f>Sheet1!$D$1</c:f>
              <c:strCache>
                <c:ptCount val="1"/>
                <c:pt idx="0">
                  <c:v>Series 3</c:v>
                </c:pt>
              </c:strCache>
            </c:strRef>
          </c:tx>
          <c:spPr>
            <a:gradFill rotWithShape="1">
              <a:gsLst>
                <a:gs pos="0">
                  <a:schemeClr val="accent3">
                    <a:shade val="85000"/>
                  </a:schemeClr>
                </a:gs>
                <a:gs pos="100000">
                  <a:schemeClr val="accent3">
                    <a:tint val="90000"/>
                    <a:alpha val="100000"/>
                    <a:satMod val="180000"/>
                  </a:schemeClr>
                </a:gs>
              </a:gsLst>
              <a:path path="circle">
                <a:fillToRect l="100000" t="100000" r="100000" b="100000"/>
              </a:path>
            </a:gra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26D1-4D7C-8B3C-09C61B21FC4D}"/>
            </c:ext>
          </c:extLst>
        </c:ser>
        <c:dLbls>
          <c:showLegendKey val="0"/>
          <c:showVal val="0"/>
          <c:showCatName val="0"/>
          <c:showSerName val="0"/>
          <c:showPercent val="0"/>
          <c:showBubbleSize val="0"/>
        </c:dLbls>
        <c:gapWidth val="100"/>
        <c:overlap val="-24"/>
        <c:axId val="291747984"/>
        <c:axId val="291748376"/>
      </c:barChart>
      <c:catAx>
        <c:axId val="29174798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91748376"/>
        <c:crosses val="autoZero"/>
        <c:auto val="1"/>
        <c:lblAlgn val="ctr"/>
        <c:lblOffset val="100"/>
        <c:noMultiLvlLbl val="0"/>
      </c:catAx>
      <c:valAx>
        <c:axId val="291748376"/>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9174798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442EA2-39BA-4C9A-AD59-755D4917D532}" type="doc">
      <dgm:prSet loTypeId="urn:microsoft.com/office/officeart/2005/8/layout/arrow5" loCatId="relationship" qsTypeId="urn:microsoft.com/office/officeart/2005/8/quickstyle/simple4" qsCatId="simple" csTypeId="urn:microsoft.com/office/officeart/2005/8/colors/colorful2" csCatId="colorful" phldr="1"/>
      <dgm:spPr/>
      <dgm:t>
        <a:bodyPr/>
        <a:lstStyle/>
        <a:p>
          <a:endParaRPr lang="en-US"/>
        </a:p>
      </dgm:t>
    </dgm:pt>
    <dgm:pt modelId="{4DF9FE7B-F642-4898-A360-D4E3814E1A3D}">
      <dgm:prSet phldrT="[Text]"/>
      <dgm:spPr/>
      <dgm:t>
        <a:bodyPr/>
        <a:lstStyle/>
        <a:p>
          <a:r>
            <a:rPr lang="en-US" dirty="0"/>
            <a:t>Group A</a:t>
          </a:r>
        </a:p>
      </dgm:t>
      <dgm:extLst>
        <a:ext uri="{E40237B7-FDA0-4F09-8148-C483321AD2D9}">
          <dgm14:cNvPr xmlns:dgm14="http://schemas.microsoft.com/office/drawing/2010/diagram" id="0" name="" title="Group A with bulleted tasks underneath"/>
        </a:ext>
      </dgm:extLst>
    </dgm:pt>
    <dgm:pt modelId="{1C10F06D-860A-4604-A7AD-02E614FE3976}" type="parTrans" cxnId="{EBD8BE8D-6018-43E2-B081-034BB5656EB6}">
      <dgm:prSet/>
      <dgm:spPr/>
      <dgm:t>
        <a:bodyPr/>
        <a:lstStyle/>
        <a:p>
          <a:endParaRPr lang="en-US"/>
        </a:p>
      </dgm:t>
    </dgm:pt>
    <dgm:pt modelId="{43C18EFF-81FC-4D70-8C6B-E95FF3730413}" type="sibTrans" cxnId="{EBD8BE8D-6018-43E2-B081-034BB5656EB6}">
      <dgm:prSet/>
      <dgm:spPr/>
      <dgm:t>
        <a:bodyPr/>
        <a:lstStyle/>
        <a:p>
          <a:endParaRPr lang="en-US"/>
        </a:p>
      </dgm:t>
    </dgm:pt>
    <dgm:pt modelId="{EFF2750D-B4B3-474C-8B62-8B638DC31F7E}">
      <dgm:prSet phldrT="[Text]"/>
      <dgm:spPr/>
      <dgm:t>
        <a:bodyPr/>
        <a:lstStyle/>
        <a:p>
          <a:r>
            <a:rPr lang="en-US" dirty="0"/>
            <a:t>Task 1</a:t>
          </a:r>
        </a:p>
      </dgm:t>
    </dgm:pt>
    <dgm:pt modelId="{AEBC78E6-CDDC-4C8F-A157-3C51E907FACD}" type="parTrans" cxnId="{A058DDA2-48CA-4E5B-B389-F71A59C262B0}">
      <dgm:prSet/>
      <dgm:spPr/>
      <dgm:t>
        <a:bodyPr/>
        <a:lstStyle/>
        <a:p>
          <a:endParaRPr lang="en-US"/>
        </a:p>
      </dgm:t>
    </dgm:pt>
    <dgm:pt modelId="{75C067D7-FCD2-4969-8F27-4BBDA88E75ED}" type="sibTrans" cxnId="{A058DDA2-48CA-4E5B-B389-F71A59C262B0}">
      <dgm:prSet/>
      <dgm:spPr/>
      <dgm:t>
        <a:bodyPr/>
        <a:lstStyle/>
        <a:p>
          <a:endParaRPr lang="en-US"/>
        </a:p>
      </dgm:t>
    </dgm:pt>
    <dgm:pt modelId="{789CD6DB-3A68-4A41-90BD-4F0CBB3617D1}">
      <dgm:prSet phldrT="[Text]"/>
      <dgm:spPr/>
      <dgm:t>
        <a:bodyPr/>
        <a:lstStyle/>
        <a:p>
          <a:r>
            <a:rPr lang="en-US" dirty="0"/>
            <a:t>Task 2</a:t>
          </a:r>
        </a:p>
      </dgm:t>
    </dgm:pt>
    <dgm:pt modelId="{C0BEB5FF-8DFB-40B9-A228-C0C6097DDDC4}" type="parTrans" cxnId="{62C10234-45D3-426A-8820-4C0D1D8CBA21}">
      <dgm:prSet/>
      <dgm:spPr/>
      <dgm:t>
        <a:bodyPr/>
        <a:lstStyle/>
        <a:p>
          <a:endParaRPr lang="en-US"/>
        </a:p>
      </dgm:t>
    </dgm:pt>
    <dgm:pt modelId="{1A702531-A59F-4EE2-8246-E2EB0955D8B1}" type="sibTrans" cxnId="{62C10234-45D3-426A-8820-4C0D1D8CBA21}">
      <dgm:prSet/>
      <dgm:spPr/>
      <dgm:t>
        <a:bodyPr/>
        <a:lstStyle/>
        <a:p>
          <a:endParaRPr lang="en-US"/>
        </a:p>
      </dgm:t>
    </dgm:pt>
    <dgm:pt modelId="{3929B1E1-4BC4-4C73-ABE8-27CEF96A3652}">
      <dgm:prSet phldrT="[Text]"/>
      <dgm:spPr/>
      <dgm:t>
        <a:bodyPr/>
        <a:lstStyle/>
        <a:p>
          <a:r>
            <a:rPr lang="en-US" dirty="0"/>
            <a:t>Group B</a:t>
          </a:r>
        </a:p>
      </dgm:t>
      <dgm:extLst>
        <a:ext uri="{E40237B7-FDA0-4F09-8148-C483321AD2D9}">
          <dgm14:cNvPr xmlns:dgm14="http://schemas.microsoft.com/office/drawing/2010/diagram" id="0" name="" title="Group B with bulleted tasks underneath"/>
        </a:ext>
      </dgm:extLst>
    </dgm:pt>
    <dgm:pt modelId="{F356CC76-9117-4B79-A270-BBBAFD3E9C79}" type="parTrans" cxnId="{1339090C-9A95-4C05-841C-FA3AF987601B}">
      <dgm:prSet/>
      <dgm:spPr/>
      <dgm:t>
        <a:bodyPr/>
        <a:lstStyle/>
        <a:p>
          <a:endParaRPr lang="en-US"/>
        </a:p>
      </dgm:t>
    </dgm:pt>
    <dgm:pt modelId="{19BA0C22-38BB-4E9F-89D5-0FF5FF9F12CE}" type="sibTrans" cxnId="{1339090C-9A95-4C05-841C-FA3AF987601B}">
      <dgm:prSet/>
      <dgm:spPr/>
      <dgm:t>
        <a:bodyPr/>
        <a:lstStyle/>
        <a:p>
          <a:endParaRPr lang="en-US"/>
        </a:p>
      </dgm:t>
    </dgm:pt>
    <dgm:pt modelId="{99E0600D-9954-43F4-8926-13B8777FAAA1}">
      <dgm:prSet phldrT="[Text]"/>
      <dgm:spPr/>
      <dgm:t>
        <a:bodyPr/>
        <a:lstStyle/>
        <a:p>
          <a:r>
            <a:rPr lang="en-US" dirty="0"/>
            <a:t>Task 1</a:t>
          </a:r>
        </a:p>
      </dgm:t>
    </dgm:pt>
    <dgm:pt modelId="{BE23F476-2C5C-42ED-BF2B-CD5FC7ADDDF6}" type="parTrans" cxnId="{09FCCB9D-A30A-4326-970E-26252D39327F}">
      <dgm:prSet/>
      <dgm:spPr/>
      <dgm:t>
        <a:bodyPr/>
        <a:lstStyle/>
        <a:p>
          <a:endParaRPr lang="en-US"/>
        </a:p>
      </dgm:t>
    </dgm:pt>
    <dgm:pt modelId="{C44937DC-4907-4769-AA8B-1B3E7391D7B0}" type="sibTrans" cxnId="{09FCCB9D-A30A-4326-970E-26252D39327F}">
      <dgm:prSet/>
      <dgm:spPr/>
      <dgm:t>
        <a:bodyPr/>
        <a:lstStyle/>
        <a:p>
          <a:endParaRPr lang="en-US"/>
        </a:p>
      </dgm:t>
    </dgm:pt>
    <dgm:pt modelId="{0791135C-9DAB-47F6-BE9C-A3E56A2DDA50}">
      <dgm:prSet phldrT="[Text]"/>
      <dgm:spPr/>
      <dgm:t>
        <a:bodyPr/>
        <a:lstStyle/>
        <a:p>
          <a:r>
            <a:rPr lang="en-US" dirty="0"/>
            <a:t>Task 2</a:t>
          </a:r>
        </a:p>
      </dgm:t>
    </dgm:pt>
    <dgm:pt modelId="{D6057E63-9793-4991-97C1-30FC405E95A5}" type="parTrans" cxnId="{B3B26E9A-58E5-497B-BD59-F5567958C609}">
      <dgm:prSet/>
      <dgm:spPr/>
      <dgm:t>
        <a:bodyPr/>
        <a:lstStyle/>
        <a:p>
          <a:endParaRPr lang="en-US"/>
        </a:p>
      </dgm:t>
    </dgm:pt>
    <dgm:pt modelId="{B670C2A7-83CB-4F4C-BC19-A3A7C066A822}" type="sibTrans" cxnId="{B3B26E9A-58E5-497B-BD59-F5567958C609}">
      <dgm:prSet/>
      <dgm:spPr/>
      <dgm:t>
        <a:bodyPr/>
        <a:lstStyle/>
        <a:p>
          <a:endParaRPr lang="en-US"/>
        </a:p>
      </dgm:t>
    </dgm:pt>
    <dgm:pt modelId="{60CDF8D0-D4FC-4467-A51E-79C5A58B0B2C}">
      <dgm:prSet phldrT="[Text]"/>
      <dgm:spPr/>
      <dgm:t>
        <a:bodyPr/>
        <a:lstStyle/>
        <a:p>
          <a:r>
            <a:rPr lang="en-US" dirty="0"/>
            <a:t>Group C</a:t>
          </a:r>
        </a:p>
      </dgm:t>
      <dgm:extLst>
        <a:ext uri="{E40237B7-FDA0-4F09-8148-C483321AD2D9}">
          <dgm14:cNvPr xmlns:dgm14="http://schemas.microsoft.com/office/drawing/2010/diagram" id="0" name="" title="Group C with bulleted tasks underneath"/>
        </a:ext>
      </dgm:extLst>
    </dgm:pt>
    <dgm:pt modelId="{E12A269F-AB82-486A-9077-80F2BBBE48C2}" type="parTrans" cxnId="{2BA65DEC-E719-4ED3-8135-48349D42DD04}">
      <dgm:prSet/>
      <dgm:spPr/>
      <dgm:t>
        <a:bodyPr/>
        <a:lstStyle/>
        <a:p>
          <a:endParaRPr lang="en-US"/>
        </a:p>
      </dgm:t>
    </dgm:pt>
    <dgm:pt modelId="{3F7FD59D-A716-4310-A89A-AB6F740D9FFF}" type="sibTrans" cxnId="{2BA65DEC-E719-4ED3-8135-48349D42DD04}">
      <dgm:prSet/>
      <dgm:spPr/>
      <dgm:t>
        <a:bodyPr/>
        <a:lstStyle/>
        <a:p>
          <a:endParaRPr lang="en-US"/>
        </a:p>
      </dgm:t>
    </dgm:pt>
    <dgm:pt modelId="{50629C12-7464-4473-ADEF-1A284F8A9957}">
      <dgm:prSet phldrT="[Text]"/>
      <dgm:spPr/>
      <dgm:t>
        <a:bodyPr/>
        <a:lstStyle/>
        <a:p>
          <a:r>
            <a:rPr lang="en-US" dirty="0"/>
            <a:t>Task 1</a:t>
          </a:r>
        </a:p>
      </dgm:t>
    </dgm:pt>
    <dgm:pt modelId="{9D1CB46C-0CFA-4B27-9224-267431FBD094}" type="parTrans" cxnId="{1D32FCC9-657C-4348-9C0D-52115D559FEB}">
      <dgm:prSet/>
      <dgm:spPr/>
      <dgm:t>
        <a:bodyPr/>
        <a:lstStyle/>
        <a:p>
          <a:endParaRPr lang="en-US"/>
        </a:p>
      </dgm:t>
    </dgm:pt>
    <dgm:pt modelId="{4576BCC5-0598-4332-A2E7-87AC3ADD4EB8}" type="sibTrans" cxnId="{1D32FCC9-657C-4348-9C0D-52115D559FEB}">
      <dgm:prSet/>
      <dgm:spPr/>
      <dgm:t>
        <a:bodyPr/>
        <a:lstStyle/>
        <a:p>
          <a:endParaRPr lang="en-US"/>
        </a:p>
      </dgm:t>
    </dgm:pt>
    <dgm:pt modelId="{01043963-5CF2-4AA6-9387-065754A40490}" type="pres">
      <dgm:prSet presAssocID="{3F442EA2-39BA-4C9A-AD59-755D4917D532}" presName="diagram" presStyleCnt="0">
        <dgm:presLayoutVars>
          <dgm:dir/>
          <dgm:resizeHandles val="exact"/>
        </dgm:presLayoutVars>
      </dgm:prSet>
      <dgm:spPr/>
      <dgm:t>
        <a:bodyPr/>
        <a:lstStyle/>
        <a:p>
          <a:endParaRPr lang="en-US"/>
        </a:p>
      </dgm:t>
    </dgm:pt>
    <dgm:pt modelId="{E86095E0-ED9F-4807-AF1B-2B89D6EE1D75}" type="pres">
      <dgm:prSet presAssocID="{4DF9FE7B-F642-4898-A360-D4E3814E1A3D}" presName="arrow" presStyleLbl="node1" presStyleIdx="0" presStyleCnt="3">
        <dgm:presLayoutVars>
          <dgm:bulletEnabled val="1"/>
        </dgm:presLayoutVars>
      </dgm:prSet>
      <dgm:spPr/>
      <dgm:t>
        <a:bodyPr/>
        <a:lstStyle/>
        <a:p>
          <a:endParaRPr lang="en-US"/>
        </a:p>
      </dgm:t>
    </dgm:pt>
    <dgm:pt modelId="{E2B125D8-1E0B-4295-BA9C-8C5E85D5AB8C}" type="pres">
      <dgm:prSet presAssocID="{3929B1E1-4BC4-4C73-ABE8-27CEF96A3652}" presName="arrow" presStyleLbl="node1" presStyleIdx="1" presStyleCnt="3">
        <dgm:presLayoutVars>
          <dgm:bulletEnabled val="1"/>
        </dgm:presLayoutVars>
      </dgm:prSet>
      <dgm:spPr/>
      <dgm:t>
        <a:bodyPr/>
        <a:lstStyle/>
        <a:p>
          <a:endParaRPr lang="en-US"/>
        </a:p>
      </dgm:t>
    </dgm:pt>
    <dgm:pt modelId="{A6496A0A-AB68-40B3-B68E-9921BEB75C52}" type="pres">
      <dgm:prSet presAssocID="{60CDF8D0-D4FC-4467-A51E-79C5A58B0B2C}" presName="arrow" presStyleLbl="node1" presStyleIdx="2" presStyleCnt="3">
        <dgm:presLayoutVars>
          <dgm:bulletEnabled val="1"/>
        </dgm:presLayoutVars>
      </dgm:prSet>
      <dgm:spPr/>
      <dgm:t>
        <a:bodyPr/>
        <a:lstStyle/>
        <a:p>
          <a:endParaRPr lang="en-US"/>
        </a:p>
      </dgm:t>
    </dgm:pt>
  </dgm:ptLst>
  <dgm:cxnLst>
    <dgm:cxn modelId="{CAB6AAF6-25B5-44B0-8A6F-CA776C28A077}" type="presOf" srcId="{50629C12-7464-4473-ADEF-1A284F8A9957}" destId="{A6496A0A-AB68-40B3-B68E-9921BEB75C52}" srcOrd="0" destOrd="1" presId="urn:microsoft.com/office/officeart/2005/8/layout/arrow5"/>
    <dgm:cxn modelId="{B250FF1E-DBD4-46CE-9A13-ED2A13FE23F3}" type="presOf" srcId="{789CD6DB-3A68-4A41-90BD-4F0CBB3617D1}" destId="{E86095E0-ED9F-4807-AF1B-2B89D6EE1D75}" srcOrd="0" destOrd="2" presId="urn:microsoft.com/office/officeart/2005/8/layout/arrow5"/>
    <dgm:cxn modelId="{1D32FCC9-657C-4348-9C0D-52115D559FEB}" srcId="{60CDF8D0-D4FC-4467-A51E-79C5A58B0B2C}" destId="{50629C12-7464-4473-ADEF-1A284F8A9957}" srcOrd="0" destOrd="0" parTransId="{9D1CB46C-0CFA-4B27-9224-267431FBD094}" sibTransId="{4576BCC5-0598-4332-A2E7-87AC3ADD4EB8}"/>
    <dgm:cxn modelId="{2BA65DEC-E719-4ED3-8135-48349D42DD04}" srcId="{3F442EA2-39BA-4C9A-AD59-755D4917D532}" destId="{60CDF8D0-D4FC-4467-A51E-79C5A58B0B2C}" srcOrd="2" destOrd="0" parTransId="{E12A269F-AB82-486A-9077-80F2BBBE48C2}" sibTransId="{3F7FD59D-A716-4310-A89A-AB6F740D9FFF}"/>
    <dgm:cxn modelId="{1339090C-9A95-4C05-841C-FA3AF987601B}" srcId="{3F442EA2-39BA-4C9A-AD59-755D4917D532}" destId="{3929B1E1-4BC4-4C73-ABE8-27CEF96A3652}" srcOrd="1" destOrd="0" parTransId="{F356CC76-9117-4B79-A270-BBBAFD3E9C79}" sibTransId="{19BA0C22-38BB-4E9F-89D5-0FF5FF9F12CE}"/>
    <dgm:cxn modelId="{0387D771-B4E9-47E7-947B-B14B351879C4}" type="presOf" srcId="{3F442EA2-39BA-4C9A-AD59-755D4917D532}" destId="{01043963-5CF2-4AA6-9387-065754A40490}" srcOrd="0" destOrd="0" presId="urn:microsoft.com/office/officeart/2005/8/layout/arrow5"/>
    <dgm:cxn modelId="{124AFFD6-DA75-40B8-A3B5-FE2D57F3C518}" type="presOf" srcId="{0791135C-9DAB-47F6-BE9C-A3E56A2DDA50}" destId="{E2B125D8-1E0B-4295-BA9C-8C5E85D5AB8C}" srcOrd="0" destOrd="2" presId="urn:microsoft.com/office/officeart/2005/8/layout/arrow5"/>
    <dgm:cxn modelId="{B3B26E9A-58E5-497B-BD59-F5567958C609}" srcId="{3929B1E1-4BC4-4C73-ABE8-27CEF96A3652}" destId="{0791135C-9DAB-47F6-BE9C-A3E56A2DDA50}" srcOrd="1" destOrd="0" parTransId="{D6057E63-9793-4991-97C1-30FC405E95A5}" sibTransId="{B670C2A7-83CB-4F4C-BC19-A3A7C066A822}"/>
    <dgm:cxn modelId="{314BE13A-6344-4119-81CF-C5930AA32D9E}" type="presOf" srcId="{4DF9FE7B-F642-4898-A360-D4E3814E1A3D}" destId="{E86095E0-ED9F-4807-AF1B-2B89D6EE1D75}" srcOrd="0" destOrd="0" presId="urn:microsoft.com/office/officeart/2005/8/layout/arrow5"/>
    <dgm:cxn modelId="{0CF991C6-0696-49CA-BFA8-0C2354FE2724}" type="presOf" srcId="{3929B1E1-4BC4-4C73-ABE8-27CEF96A3652}" destId="{E2B125D8-1E0B-4295-BA9C-8C5E85D5AB8C}" srcOrd="0" destOrd="0" presId="urn:microsoft.com/office/officeart/2005/8/layout/arrow5"/>
    <dgm:cxn modelId="{EBD8BE8D-6018-43E2-B081-034BB5656EB6}" srcId="{3F442EA2-39BA-4C9A-AD59-755D4917D532}" destId="{4DF9FE7B-F642-4898-A360-D4E3814E1A3D}" srcOrd="0" destOrd="0" parTransId="{1C10F06D-860A-4604-A7AD-02E614FE3976}" sibTransId="{43C18EFF-81FC-4D70-8C6B-E95FF3730413}"/>
    <dgm:cxn modelId="{62C10234-45D3-426A-8820-4C0D1D8CBA21}" srcId="{4DF9FE7B-F642-4898-A360-D4E3814E1A3D}" destId="{789CD6DB-3A68-4A41-90BD-4F0CBB3617D1}" srcOrd="1" destOrd="0" parTransId="{C0BEB5FF-8DFB-40B9-A228-C0C6097DDDC4}" sibTransId="{1A702531-A59F-4EE2-8246-E2EB0955D8B1}"/>
    <dgm:cxn modelId="{1077B6E3-71A5-41A2-863B-5E9F820EE2A1}" type="presOf" srcId="{EFF2750D-B4B3-474C-8B62-8B638DC31F7E}" destId="{E86095E0-ED9F-4807-AF1B-2B89D6EE1D75}" srcOrd="0" destOrd="1" presId="urn:microsoft.com/office/officeart/2005/8/layout/arrow5"/>
    <dgm:cxn modelId="{0EE67DD4-DB12-46B4-B755-410D69401CA7}" type="presOf" srcId="{60CDF8D0-D4FC-4467-A51E-79C5A58B0B2C}" destId="{A6496A0A-AB68-40B3-B68E-9921BEB75C52}" srcOrd="0" destOrd="0" presId="urn:microsoft.com/office/officeart/2005/8/layout/arrow5"/>
    <dgm:cxn modelId="{A058DDA2-48CA-4E5B-B389-F71A59C262B0}" srcId="{4DF9FE7B-F642-4898-A360-D4E3814E1A3D}" destId="{EFF2750D-B4B3-474C-8B62-8B638DC31F7E}" srcOrd="0" destOrd="0" parTransId="{AEBC78E6-CDDC-4C8F-A157-3C51E907FACD}" sibTransId="{75C067D7-FCD2-4969-8F27-4BBDA88E75ED}"/>
    <dgm:cxn modelId="{F578DFA2-536F-4D5C-B4EF-C559D6B782CE}" type="presOf" srcId="{99E0600D-9954-43F4-8926-13B8777FAAA1}" destId="{E2B125D8-1E0B-4295-BA9C-8C5E85D5AB8C}" srcOrd="0" destOrd="1" presId="urn:microsoft.com/office/officeart/2005/8/layout/arrow5"/>
    <dgm:cxn modelId="{09FCCB9D-A30A-4326-970E-26252D39327F}" srcId="{3929B1E1-4BC4-4C73-ABE8-27CEF96A3652}" destId="{99E0600D-9954-43F4-8926-13B8777FAAA1}" srcOrd="0" destOrd="0" parTransId="{BE23F476-2C5C-42ED-BF2B-CD5FC7ADDDF6}" sibTransId="{C44937DC-4907-4769-AA8B-1B3E7391D7B0}"/>
    <dgm:cxn modelId="{2CBBAA8B-893A-4AF0-AF1E-AAC6564BFAED}" type="presParOf" srcId="{01043963-5CF2-4AA6-9387-065754A40490}" destId="{E86095E0-ED9F-4807-AF1B-2B89D6EE1D75}" srcOrd="0" destOrd="0" presId="urn:microsoft.com/office/officeart/2005/8/layout/arrow5"/>
    <dgm:cxn modelId="{E4370E1E-31B2-417E-B67B-1CCAF79E8BFE}" type="presParOf" srcId="{01043963-5CF2-4AA6-9387-065754A40490}" destId="{E2B125D8-1E0B-4295-BA9C-8C5E85D5AB8C}" srcOrd="1" destOrd="0" presId="urn:microsoft.com/office/officeart/2005/8/layout/arrow5"/>
    <dgm:cxn modelId="{4C6A9520-7B49-44C2-8B7B-590ABBB6DB57}" type="presParOf" srcId="{01043963-5CF2-4AA6-9387-065754A40490}" destId="{A6496A0A-AB68-40B3-B68E-9921BEB75C52}" srcOrd="2"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6095E0-ED9F-4807-AF1B-2B89D6EE1D75}">
      <dsp:nvSpPr>
        <dsp:cNvPr id="0" name=""/>
        <dsp:cNvSpPr/>
      </dsp:nvSpPr>
      <dsp:spPr>
        <a:xfrm>
          <a:off x="1290709" y="51723"/>
          <a:ext cx="2233468" cy="2233468"/>
        </a:xfrm>
        <a:prstGeom prst="downArrow">
          <a:avLst>
            <a:gd name="adj1" fmla="val 50000"/>
            <a:gd name="adj2" fmla="val 35000"/>
          </a:avLst>
        </a:prstGeom>
        <a:gradFill rotWithShape="0">
          <a:gsLst>
            <a:gs pos="0">
              <a:schemeClr val="accent2">
                <a:hueOff val="0"/>
                <a:satOff val="0"/>
                <a:lumOff val="0"/>
                <a:alphaOff val="0"/>
                <a:shade val="85000"/>
              </a:schemeClr>
            </a:gs>
            <a:gs pos="100000">
              <a:schemeClr val="accent2">
                <a:hueOff val="0"/>
                <a:satOff val="0"/>
                <a:lumOff val="0"/>
                <a:alphaOff val="0"/>
                <a:tint val="90000"/>
                <a:alpha val="100000"/>
                <a:satMod val="180000"/>
              </a:schemeClr>
            </a:gs>
          </a:gsLst>
          <a:path path="circle">
            <a:fillToRect l="100000" t="100000" r="100000" b="100000"/>
          </a:path>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t" anchorCtr="0">
          <a:noAutofit/>
        </a:bodyPr>
        <a:lstStyle/>
        <a:p>
          <a:pPr lvl="0" algn="l" defTabSz="844550">
            <a:lnSpc>
              <a:spcPct val="90000"/>
            </a:lnSpc>
            <a:spcBef>
              <a:spcPct val="0"/>
            </a:spcBef>
            <a:spcAft>
              <a:spcPct val="35000"/>
            </a:spcAft>
          </a:pPr>
          <a:r>
            <a:rPr lang="en-US" sz="1900" kern="1200" dirty="0"/>
            <a:t>Group A</a:t>
          </a:r>
        </a:p>
        <a:p>
          <a:pPr marL="114300" lvl="1" indent="-114300" algn="l" defTabSz="666750">
            <a:lnSpc>
              <a:spcPct val="90000"/>
            </a:lnSpc>
            <a:spcBef>
              <a:spcPct val="0"/>
            </a:spcBef>
            <a:spcAft>
              <a:spcPct val="15000"/>
            </a:spcAft>
            <a:buChar char="••"/>
          </a:pPr>
          <a:r>
            <a:rPr lang="en-US" sz="1500" kern="1200" dirty="0"/>
            <a:t>Task 1</a:t>
          </a:r>
        </a:p>
        <a:p>
          <a:pPr marL="114300" lvl="1" indent="-114300" algn="l" defTabSz="666750">
            <a:lnSpc>
              <a:spcPct val="90000"/>
            </a:lnSpc>
            <a:spcBef>
              <a:spcPct val="0"/>
            </a:spcBef>
            <a:spcAft>
              <a:spcPct val="15000"/>
            </a:spcAft>
            <a:buChar char="••"/>
          </a:pPr>
          <a:r>
            <a:rPr lang="en-US" sz="1500" kern="1200" dirty="0"/>
            <a:t>Task 2</a:t>
          </a:r>
        </a:p>
      </dsp:txBody>
      <dsp:txXfrm>
        <a:off x="1849076" y="51723"/>
        <a:ext cx="1116734" cy="1842611"/>
      </dsp:txXfrm>
    </dsp:sp>
    <dsp:sp modelId="{E2B125D8-1E0B-4295-BA9C-8C5E85D5AB8C}">
      <dsp:nvSpPr>
        <dsp:cNvPr id="0" name=""/>
        <dsp:cNvSpPr/>
      </dsp:nvSpPr>
      <dsp:spPr>
        <a:xfrm rot="7200000">
          <a:off x="2581136" y="2286808"/>
          <a:ext cx="2233468" cy="2233468"/>
        </a:xfrm>
        <a:prstGeom prst="downArrow">
          <a:avLst>
            <a:gd name="adj1" fmla="val 50000"/>
            <a:gd name="adj2" fmla="val 35000"/>
          </a:avLst>
        </a:prstGeom>
        <a:gradFill rotWithShape="0">
          <a:gsLst>
            <a:gs pos="0">
              <a:schemeClr val="accent2">
                <a:hueOff val="-729781"/>
                <a:satOff val="-6367"/>
                <a:lumOff val="-8236"/>
                <a:alphaOff val="0"/>
                <a:shade val="85000"/>
              </a:schemeClr>
            </a:gs>
            <a:gs pos="100000">
              <a:schemeClr val="accent2">
                <a:hueOff val="-729781"/>
                <a:satOff val="-6367"/>
                <a:lumOff val="-8236"/>
                <a:alphaOff val="0"/>
                <a:tint val="90000"/>
                <a:alpha val="100000"/>
                <a:satMod val="180000"/>
              </a:schemeClr>
            </a:gs>
          </a:gsLst>
          <a:path path="circle">
            <a:fillToRect l="100000" t="100000" r="100000" b="100000"/>
          </a:path>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t" anchorCtr="0">
          <a:noAutofit/>
        </a:bodyPr>
        <a:lstStyle/>
        <a:p>
          <a:pPr lvl="0" algn="l" defTabSz="844550">
            <a:lnSpc>
              <a:spcPct val="90000"/>
            </a:lnSpc>
            <a:spcBef>
              <a:spcPct val="0"/>
            </a:spcBef>
            <a:spcAft>
              <a:spcPct val="35000"/>
            </a:spcAft>
          </a:pPr>
          <a:r>
            <a:rPr lang="en-US" sz="1900" kern="1200" dirty="0"/>
            <a:t>Group B</a:t>
          </a:r>
        </a:p>
        <a:p>
          <a:pPr marL="114300" lvl="1" indent="-114300" algn="l" defTabSz="666750">
            <a:lnSpc>
              <a:spcPct val="90000"/>
            </a:lnSpc>
            <a:spcBef>
              <a:spcPct val="0"/>
            </a:spcBef>
            <a:spcAft>
              <a:spcPct val="15000"/>
            </a:spcAft>
            <a:buChar char="••"/>
          </a:pPr>
          <a:r>
            <a:rPr lang="en-US" sz="1500" kern="1200" dirty="0"/>
            <a:t>Task 1</a:t>
          </a:r>
        </a:p>
        <a:p>
          <a:pPr marL="114300" lvl="1" indent="-114300" algn="l" defTabSz="666750">
            <a:lnSpc>
              <a:spcPct val="90000"/>
            </a:lnSpc>
            <a:spcBef>
              <a:spcPct val="0"/>
            </a:spcBef>
            <a:spcAft>
              <a:spcPct val="15000"/>
            </a:spcAft>
            <a:buChar char="••"/>
          </a:pPr>
          <a:r>
            <a:rPr lang="en-US" sz="1500" kern="1200" dirty="0"/>
            <a:t>Task 2</a:t>
          </a:r>
        </a:p>
      </dsp:txBody>
      <dsp:txXfrm rot="-5400000">
        <a:off x="2945811" y="2942889"/>
        <a:ext cx="1842611" cy="1116734"/>
      </dsp:txXfrm>
    </dsp:sp>
    <dsp:sp modelId="{A6496A0A-AB68-40B3-B68E-9921BEB75C52}">
      <dsp:nvSpPr>
        <dsp:cNvPr id="0" name=""/>
        <dsp:cNvSpPr/>
      </dsp:nvSpPr>
      <dsp:spPr>
        <a:xfrm rot="14400000">
          <a:off x="282" y="2286808"/>
          <a:ext cx="2233468" cy="2233468"/>
        </a:xfrm>
        <a:prstGeom prst="downArrow">
          <a:avLst>
            <a:gd name="adj1" fmla="val 50000"/>
            <a:gd name="adj2" fmla="val 35000"/>
          </a:avLst>
        </a:prstGeom>
        <a:gradFill rotWithShape="0">
          <a:gsLst>
            <a:gs pos="0">
              <a:schemeClr val="accent2">
                <a:hueOff val="-1459563"/>
                <a:satOff val="-12734"/>
                <a:lumOff val="-16471"/>
                <a:alphaOff val="0"/>
                <a:shade val="85000"/>
              </a:schemeClr>
            </a:gs>
            <a:gs pos="100000">
              <a:schemeClr val="accent2">
                <a:hueOff val="-1459563"/>
                <a:satOff val="-12734"/>
                <a:lumOff val="-16471"/>
                <a:alphaOff val="0"/>
                <a:tint val="90000"/>
                <a:alpha val="100000"/>
                <a:satMod val="180000"/>
              </a:schemeClr>
            </a:gs>
          </a:gsLst>
          <a:path path="circle">
            <a:fillToRect l="100000" t="100000" r="100000" b="100000"/>
          </a:path>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t" anchorCtr="0">
          <a:noAutofit/>
        </a:bodyPr>
        <a:lstStyle/>
        <a:p>
          <a:pPr lvl="0" algn="l" defTabSz="844550">
            <a:lnSpc>
              <a:spcPct val="90000"/>
            </a:lnSpc>
            <a:spcBef>
              <a:spcPct val="0"/>
            </a:spcBef>
            <a:spcAft>
              <a:spcPct val="35000"/>
            </a:spcAft>
          </a:pPr>
          <a:r>
            <a:rPr lang="en-US" sz="1900" kern="1200" dirty="0"/>
            <a:t>Group C</a:t>
          </a:r>
        </a:p>
        <a:p>
          <a:pPr marL="114300" lvl="1" indent="-114300" algn="l" defTabSz="666750">
            <a:lnSpc>
              <a:spcPct val="90000"/>
            </a:lnSpc>
            <a:spcBef>
              <a:spcPct val="0"/>
            </a:spcBef>
            <a:spcAft>
              <a:spcPct val="15000"/>
            </a:spcAft>
            <a:buChar char="••"/>
          </a:pPr>
          <a:r>
            <a:rPr lang="en-US" sz="1500" kern="1200" dirty="0"/>
            <a:t>Task 1</a:t>
          </a:r>
        </a:p>
      </dsp:txBody>
      <dsp:txXfrm rot="5400000">
        <a:off x="26465" y="2942889"/>
        <a:ext cx="1842611" cy="1116734"/>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B7646E-8811-423A-9C42-2CBFADA00A96}" type="datetimeFigureOut">
              <a:rPr lang="en-US" smtClean="0"/>
              <a:t>1/7/2021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4360E59-1627-4404-ACC5-51C744AB0F27}" type="slidenum">
              <a:rPr lang="en-US" smtClean="0"/>
              <a:t>‹#›</a:t>
            </a:fld>
            <a:endParaRPr lang="en-US"/>
          </a:p>
        </p:txBody>
      </p:sp>
    </p:spTree>
    <p:extLst>
      <p:ext uri="{BB962C8B-B14F-4D97-AF65-F5344CB8AC3E}">
        <p14:creationId xmlns:p14="http://schemas.microsoft.com/office/powerpoint/2010/main" val="516225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1"/>
                </a:solidFill>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1"/>
                </a:solidFill>
              </a:defRPr>
            </a:lvl1pPr>
          </a:lstStyle>
          <a:p>
            <a:fld id="{D677E230-58DD-43ED-96A1-552DDAB53532}" type="datetimeFigureOut">
              <a:rPr lang="en-US" smtClean="0"/>
              <a:pPr/>
              <a:t>1/7/2021</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1"/>
                </a:solidFill>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1"/>
                </a:solidFill>
              </a:defRPr>
            </a:lvl1pPr>
          </a:lstStyle>
          <a:p>
            <a:fld id="{841221E5-7225-48EB-A4EE-420E7BFCF705}" type="slidenum">
              <a:rPr lang="en-US" smtClean="0"/>
              <a:pPr/>
              <a:t>‹#›</a:t>
            </a:fld>
            <a:endParaRPr lang="en-US"/>
          </a:p>
        </p:txBody>
      </p:sp>
    </p:spTree>
    <p:extLst>
      <p:ext uri="{BB962C8B-B14F-4D97-AF65-F5344CB8AC3E}">
        <p14:creationId xmlns:p14="http://schemas.microsoft.com/office/powerpoint/2010/main" val="1556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1221E5-7225-48EB-A4EE-420E7BFCF705}" type="slidenum">
              <a:rPr lang="en-US" smtClean="0"/>
              <a:pPr/>
              <a:t>1</a:t>
            </a:fld>
            <a:endParaRPr lang="en-US"/>
          </a:p>
        </p:txBody>
      </p:sp>
    </p:spTree>
    <p:extLst>
      <p:ext uri="{BB962C8B-B14F-4D97-AF65-F5344CB8AC3E}">
        <p14:creationId xmlns:p14="http://schemas.microsoft.com/office/powerpoint/2010/main" val="2748074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28669" y="1600200"/>
            <a:ext cx="8329031" cy="2680127"/>
          </a:xfrm>
          <a:noFill/>
          <a:effectLst>
            <a:softEdge rad="31750"/>
          </a:effectLst>
        </p:spPr>
        <p:txBody>
          <a:bodyPr anchor="b">
            <a:noAutofit/>
          </a:bodyPr>
          <a:lstStyle>
            <a:lvl1pPr>
              <a:defRPr sz="5400">
                <a:solidFill>
                  <a:schemeClr val="bg1"/>
                </a:solidFill>
              </a:defRPr>
            </a:lvl1pPr>
          </a:lstStyle>
          <a:p>
            <a:r>
              <a:rPr lang="en-US" smtClean="0"/>
              <a:t>Click to edit Master title style</a:t>
            </a:r>
            <a:endParaRPr dirty="0"/>
          </a:p>
        </p:txBody>
      </p:sp>
      <p:sp>
        <p:nvSpPr>
          <p:cNvPr id="3" name="Subtitle 2"/>
          <p:cNvSpPr>
            <a:spLocks noGrp="1"/>
          </p:cNvSpPr>
          <p:nvPr>
            <p:ph type="subTitle" idx="1"/>
          </p:nvPr>
        </p:nvSpPr>
        <p:spPr>
          <a:xfrm>
            <a:off x="2428669" y="4344915"/>
            <a:ext cx="7516442" cy="1116085"/>
          </a:xfrm>
        </p:spPr>
        <p:txBody>
          <a:bodyPr>
            <a:normAutofit/>
          </a:bodyPr>
          <a:lstStyle>
            <a:lvl1pPr marL="0" indent="0" algn="l">
              <a:spcBef>
                <a:spcPts val="0"/>
              </a:spcBef>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699025" y="6356351"/>
            <a:ext cx="1218883" cy="365125"/>
          </a:xfrm>
        </p:spPr>
        <p:txBody>
          <a:bodyPr/>
          <a:lstStyle>
            <a:lvl1pPr>
              <a:defRPr>
                <a:solidFill>
                  <a:schemeClr val="bg1"/>
                </a:solidFill>
              </a:defRPr>
            </a:lvl1pPr>
          </a:lstStyle>
          <a:p>
            <a:fld id="{A0253C03-C60F-4FF5-BBBF-078D44B72E7D}" type="datetime1">
              <a:rPr lang="en-US" smtClean="0"/>
              <a:t>1/7/2021</a:t>
            </a:fld>
            <a:endParaRPr lang="en-US" dirty="0"/>
          </a:p>
        </p:txBody>
      </p:sp>
      <p:sp>
        <p:nvSpPr>
          <p:cNvPr id="5" name="Footer Placeholder 4"/>
          <p:cNvSpPr>
            <a:spLocks noGrp="1"/>
          </p:cNvSpPr>
          <p:nvPr>
            <p:ph type="ftr" sz="quarter" idx="11"/>
          </p:nvPr>
        </p:nvSpPr>
        <p:spPr>
          <a:xfrm>
            <a:off x="6114708" y="6356351"/>
            <a:ext cx="3974065" cy="365125"/>
          </a:xfrm>
        </p:spPr>
        <p:txBody>
          <a:bodyPr/>
          <a:lstStyle>
            <a:lvl1pPr>
              <a:defRPr>
                <a:solidFill>
                  <a:schemeClr val="bg1"/>
                </a:solidFill>
              </a:defRPr>
            </a:lvl1pPr>
          </a:lstStyle>
          <a:p>
            <a:r>
              <a:rPr lang="en-US"/>
              <a:t>Add a footer</a:t>
            </a:r>
          </a:p>
        </p:txBody>
      </p:sp>
      <p:sp>
        <p:nvSpPr>
          <p:cNvPr id="6" name="Slide Number Placeholder 5"/>
          <p:cNvSpPr>
            <a:spLocks noGrp="1"/>
          </p:cNvSpPr>
          <p:nvPr>
            <p:ph type="sldNum" sz="quarter" idx="12"/>
          </p:nvPr>
        </p:nvSpPr>
        <p:spPr>
          <a:xfrm>
            <a:off x="10285571" y="6356351"/>
            <a:ext cx="609441" cy="365125"/>
          </a:xfrm>
        </p:spPr>
        <p:txBody>
          <a:bodyPr/>
          <a:lstStyle>
            <a:lvl1pPr>
              <a:defRPr>
                <a:solidFill>
                  <a:schemeClr val="bg1"/>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149098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a:lvl8pPr>
            <a:lvl9pPr>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DA056D9D-9483-42E7-8CD7-15EDE1A4DDC4}" type="datetime1">
              <a:rPr lang="en-US" smtClean="0"/>
              <a:t>1/7/2021</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66616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9612" y="685800"/>
            <a:ext cx="1787526" cy="54864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598613" y="685800"/>
            <a:ext cx="7848599" cy="54864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9FD5F10-92B8-46C7-A107-1CF6EB1C2F18}" type="datetime1">
              <a:rPr lang="en-US" smtClean="0"/>
              <a:t>1/7/2021</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1917294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4C940BF0-453F-47A9-9012-5AED3B22E7A1}" type="datetime1">
              <a:rPr lang="en-US" smtClean="0"/>
              <a:t>1/7/2021</a:t>
            </a:fld>
            <a:endParaRPr lang="en-US" dirty="0"/>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313552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98613" y="1600201"/>
            <a:ext cx="8283272" cy="2654064"/>
          </a:xfrm>
        </p:spPr>
        <p:txBody>
          <a:bodyPr anchor="b">
            <a:normAutofit/>
          </a:bodyPr>
          <a:lstStyle>
            <a:lvl1pPr algn="l">
              <a:defRPr sz="5400" b="0" cap="none" baseline="0"/>
            </a:lvl1pPr>
          </a:lstStyle>
          <a:p>
            <a:r>
              <a:rPr lang="en-US" smtClean="0"/>
              <a:t>Click to edit Master title style</a:t>
            </a:r>
            <a:endParaRPr dirty="0"/>
          </a:p>
        </p:txBody>
      </p:sp>
      <p:sp>
        <p:nvSpPr>
          <p:cNvPr id="3" name="Text Placeholder 2"/>
          <p:cNvSpPr>
            <a:spLocks noGrp="1"/>
          </p:cNvSpPr>
          <p:nvPr>
            <p:ph type="body" idx="1"/>
          </p:nvPr>
        </p:nvSpPr>
        <p:spPr>
          <a:xfrm>
            <a:off x="1598613" y="4259996"/>
            <a:ext cx="7264623" cy="1150203"/>
          </a:xfrm>
        </p:spPr>
        <p:txBody>
          <a:bodyPr anchor="t">
            <a:normAutofit/>
          </a:bodyPr>
          <a:lstStyle>
            <a:lvl1pPr marL="0" indent="0">
              <a:spcBef>
                <a:spcPts val="0"/>
              </a:spcBef>
              <a:buNone/>
              <a:defRPr sz="32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solidFill>
                  <a:schemeClr val="tx1"/>
                </a:solidFill>
              </a:defRPr>
            </a:lvl1pPr>
          </a:lstStyle>
          <a:p>
            <a:fld id="{1F6906E3-B742-4986-90B6-990F07048832}" type="datetime1">
              <a:rPr lang="en-US" smtClean="0"/>
              <a:t>1/7/2021</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Add a footer</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2774911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593436" y="1600200"/>
            <a:ext cx="4814586"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561651" y="1600200"/>
            <a:ext cx="4814586" cy="4572000"/>
          </a:xfrm>
        </p:spPr>
        <p:txBody>
          <a:bodyPr/>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A31A372C-B131-4034-B61F-BCF761990A4F}" type="datetime1">
              <a:rPr lang="en-US" smtClean="0"/>
              <a:t>1/7/2021</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378340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93436" y="177800"/>
            <a:ext cx="9782801" cy="1239837"/>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593436" y="1499616"/>
            <a:ext cx="4818888" cy="938784"/>
          </a:xfrm>
        </p:spPr>
        <p:txBody>
          <a:bodyPr anchor="b">
            <a:noAutofit/>
          </a:bodyPr>
          <a:lstStyle>
            <a:lvl1pPr marL="0" indent="0">
              <a:spcBef>
                <a:spcPts val="0"/>
              </a:spcBef>
              <a:buNone/>
              <a:defRPr sz="24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593436" y="2514706"/>
            <a:ext cx="4814586" cy="365749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6609524" y="1499616"/>
            <a:ext cx="4818888" cy="938784"/>
          </a:xfrm>
        </p:spPr>
        <p:txBody>
          <a:bodyPr anchor="b">
            <a:noAutofit/>
          </a:bodyPr>
          <a:lstStyle>
            <a:lvl1pPr marL="0" indent="0">
              <a:spcBef>
                <a:spcPts val="0"/>
              </a:spcBef>
              <a:buNone/>
              <a:defRPr sz="24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609524" y="2514600"/>
            <a:ext cx="4818888" cy="3655568"/>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91E70B50-D705-4567-8892-606DA8DDC082}" type="datetime1">
              <a:rPr lang="en-US" smtClean="0"/>
              <a:t>1/7/2021</a:t>
            </a:fld>
            <a:endParaRPr lang="en-US"/>
          </a:p>
        </p:txBody>
      </p:sp>
      <p:sp>
        <p:nvSpPr>
          <p:cNvPr id="8" name="Footer Placeholder 7"/>
          <p:cNvSpPr>
            <a:spLocks noGrp="1"/>
          </p:cNvSpPr>
          <p:nvPr>
            <p:ph type="ftr" sz="quarter" idx="11"/>
          </p:nvPr>
        </p:nvSpPr>
        <p:spPr/>
        <p:txBody>
          <a:bodyPr/>
          <a:lstStyle/>
          <a:p>
            <a:r>
              <a:rPr lang="en-US"/>
              <a:t>Add a footer</a:t>
            </a:r>
          </a:p>
        </p:txBody>
      </p:sp>
      <p:sp>
        <p:nvSpPr>
          <p:cNvPr id="9" name="Slide Number Placeholder 8"/>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354595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22293B8A-AC5E-448D-90F1-5F90DC8C0860}" type="datetime1">
              <a:rPr lang="en-US" smtClean="0"/>
              <a:t>1/7/2021</a:t>
            </a:fld>
            <a:endParaRPr lang="en-US"/>
          </a:p>
        </p:txBody>
      </p:sp>
      <p:sp>
        <p:nvSpPr>
          <p:cNvPr id="4" name="Footer Placeholder 3"/>
          <p:cNvSpPr>
            <a:spLocks noGrp="1"/>
          </p:cNvSpPr>
          <p:nvPr>
            <p:ph type="ftr" sz="quarter" idx="11"/>
          </p:nvPr>
        </p:nvSpPr>
        <p:spPr/>
        <p:txBody>
          <a:bodyPr/>
          <a:lstStyle/>
          <a:p>
            <a:r>
              <a:rPr lang="en-US"/>
              <a:t>Add a footer</a:t>
            </a:r>
          </a:p>
        </p:txBody>
      </p:sp>
      <p:sp>
        <p:nvSpPr>
          <p:cNvPr id="5" name="Slide Number Placeholder 4"/>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212167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0D0D57-1DF2-4CE0-A88F-4398D994BF4C}" type="datetime1">
              <a:rPr lang="en-US" smtClean="0"/>
              <a:t>1/7/2021</a:t>
            </a:fld>
            <a:endParaRPr lang="en-US" dirty="0"/>
          </a:p>
        </p:txBody>
      </p:sp>
      <p:sp>
        <p:nvSpPr>
          <p:cNvPr id="3" name="Footer Placeholder 2"/>
          <p:cNvSpPr>
            <a:spLocks noGrp="1"/>
          </p:cNvSpPr>
          <p:nvPr>
            <p:ph type="ftr" sz="quarter" idx="11"/>
          </p:nvPr>
        </p:nvSpPr>
        <p:spPr/>
        <p:txBody>
          <a:bodyPr/>
          <a:lstStyle/>
          <a:p>
            <a:r>
              <a:rPr lang="en-US"/>
              <a:t>Add a footer</a:t>
            </a:r>
            <a:endParaRPr lang="en-US" dirty="0"/>
          </a:p>
        </p:txBody>
      </p:sp>
      <p:sp>
        <p:nvSpPr>
          <p:cNvPr id="4" name="Slide Number Placeholder 3"/>
          <p:cNvSpPr>
            <a:spLocks noGrp="1"/>
          </p:cNvSpPr>
          <p:nvPr>
            <p:ph type="sldNum" sz="quarter" idx="12"/>
          </p:nvPr>
        </p:nvSpPr>
        <p:spPr/>
        <p:txBody>
          <a:bodyPr vert="horz" lIns="91440" tIns="45720" rIns="91440" bIns="45720" rtlCol="0" anchor="ctr"/>
          <a:lstStyle>
            <a:lvl1pPr algn="r">
              <a:defRPr lang="en-US" smtClean="0"/>
            </a:lvl1pPr>
          </a:lstStyle>
          <a:p>
            <a:fld id="{7DC1BBB0-96F0-4077-A278-0F3FB5C104D3}" type="slidenum">
              <a:rPr lang="en-US" smtClean="0"/>
              <a:pPr/>
              <a:t>‹#›</a:t>
            </a:fld>
            <a:endParaRPr lang="en-US" dirty="0"/>
          </a:p>
        </p:txBody>
      </p:sp>
    </p:spTree>
    <p:extLst>
      <p:ext uri="{BB962C8B-B14F-4D97-AF65-F5344CB8AC3E}">
        <p14:creationId xmlns:p14="http://schemas.microsoft.com/office/powerpoint/2010/main" val="3566178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098"/>
            <a:ext cx="12188825" cy="6858000"/>
          </a:xfrm>
          <a:prstGeom prst="rect">
            <a:avLst/>
          </a:prstGeom>
        </p:spPr>
      </p:pic>
      <p:sp>
        <p:nvSpPr>
          <p:cNvPr id="2" name="Title 1"/>
          <p:cNvSpPr>
            <a:spLocks noGrp="1"/>
          </p:cNvSpPr>
          <p:nvPr>
            <p:ph type="title"/>
          </p:nvPr>
        </p:nvSpPr>
        <p:spPr bwMode="white">
          <a:xfrm>
            <a:off x="1598612" y="381000"/>
            <a:ext cx="3293422" cy="1371600"/>
          </a:xfrm>
        </p:spPr>
        <p:txBody>
          <a:bodyPr anchor="b">
            <a:normAutofit/>
          </a:bodyPr>
          <a:lstStyle>
            <a:lvl1pPr algn="l">
              <a:defRPr sz="2800" b="0" cap="all" baseline="0">
                <a:solidFill>
                  <a:schemeClr val="tx2"/>
                </a:solidFill>
              </a:defRPr>
            </a:lvl1pPr>
          </a:lstStyle>
          <a:p>
            <a:r>
              <a:rPr lang="en-US" smtClean="0"/>
              <a:t>Click to edit Master title style</a:t>
            </a:r>
            <a:endParaRPr dirty="0"/>
          </a:p>
        </p:txBody>
      </p:sp>
      <p:sp>
        <p:nvSpPr>
          <p:cNvPr id="4" name="Text Placeholder 3"/>
          <p:cNvSpPr>
            <a:spLocks noGrp="1"/>
          </p:cNvSpPr>
          <p:nvPr>
            <p:ph type="body" sz="half" idx="2"/>
          </p:nvPr>
        </p:nvSpPr>
        <p:spPr bwMode="white">
          <a:xfrm>
            <a:off x="1598612" y="1828800"/>
            <a:ext cx="3293422" cy="4343400"/>
          </a:xfrm>
        </p:spPr>
        <p:txBody>
          <a:bodyPr>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Content Placeholder 2"/>
          <p:cNvSpPr>
            <a:spLocks noGrp="1"/>
          </p:cNvSpPr>
          <p:nvPr>
            <p:ph idx="1"/>
          </p:nvPr>
        </p:nvSpPr>
        <p:spPr>
          <a:xfrm>
            <a:off x="5232426" y="482600"/>
            <a:ext cx="6195986" cy="56896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baseline="0"/>
            </a:lvl8pPr>
            <a:lvl9pPr>
              <a:defRPr sz="1800" baseline="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1A11A79-789F-42C6-A798-E2703A37BA23}" type="datetime1">
              <a:rPr lang="en-US" smtClean="0"/>
              <a:t>1/7/2021</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3111899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p:cNvSpPr/>
          <p:nvPr userDrawn="1"/>
        </p:nvSpPr>
        <p:spPr>
          <a:xfrm>
            <a:off x="5103812" y="0"/>
            <a:ext cx="6324601"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
        <p:nvSpPr>
          <p:cNvPr id="2" name="Title 1"/>
          <p:cNvSpPr>
            <a:spLocks noGrp="1"/>
          </p:cNvSpPr>
          <p:nvPr>
            <p:ph type="title"/>
          </p:nvPr>
        </p:nvSpPr>
        <p:spPr>
          <a:xfrm>
            <a:off x="1616718" y="381000"/>
            <a:ext cx="3293422" cy="1371600"/>
          </a:xfrm>
        </p:spPr>
        <p:txBody>
          <a:bodyPr anchor="b">
            <a:normAutofit/>
          </a:bodyPr>
          <a:lstStyle>
            <a:lvl1pPr algn="l">
              <a:defRPr sz="2800" b="0" cap="all" baseline="0">
                <a:solidFill>
                  <a:schemeClr val="tx1">
                    <a:lumMod val="75000"/>
                  </a:schemeClr>
                </a:solidFill>
              </a:defRPr>
            </a:lvl1pPr>
          </a:lstStyle>
          <a:p>
            <a:r>
              <a:rPr lang="en-US" smtClean="0"/>
              <a:t>Click to edit Master title style</a:t>
            </a:r>
            <a:endParaRPr dirty="0"/>
          </a:p>
        </p:txBody>
      </p:sp>
      <p:sp>
        <p:nvSpPr>
          <p:cNvPr id="3" name="Picture Placeholder 2" descr="An empty placeholder to add an image. Click on the placeholder and select the image that you wish to add"/>
          <p:cNvSpPr>
            <a:spLocks noGrp="1"/>
          </p:cNvSpPr>
          <p:nvPr>
            <p:ph type="pic" idx="1"/>
          </p:nvPr>
        </p:nvSpPr>
        <p:spPr bwMode="auto">
          <a:xfrm>
            <a:off x="5232426" y="482600"/>
            <a:ext cx="6043586" cy="5689600"/>
          </a:xfrm>
          <a:ln w="19050">
            <a:solidFill>
              <a:schemeClr val="bg1"/>
            </a:solidFill>
          </a:ln>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1616718" y="1828800"/>
            <a:ext cx="3293422" cy="4343400"/>
          </a:xfrm>
        </p:spPr>
        <p:txBody>
          <a:bodyPr>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D8074BA6-2CAA-43FD-B6CB-325C80A91D3E}" type="datetime1">
              <a:rPr lang="en-US" smtClean="0"/>
              <a:t>1/7/2021</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135703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93436" y="177800"/>
            <a:ext cx="9782801" cy="1239837"/>
          </a:xfrm>
          <a:prstGeom prst="rect">
            <a:avLst/>
          </a:prstGeom>
        </p:spPr>
        <p:txBody>
          <a:bodyPr vert="horz" lIns="91440" tIns="45720" rIns="91440" bIns="45720" rtlCol="0" anchor="b">
            <a:normAutofit/>
          </a:bodyPr>
          <a:lstStyle/>
          <a:p>
            <a:r>
              <a:rPr lang="en-US" smtClean="0"/>
              <a:t>Click to edit Master title style</a:t>
            </a:r>
            <a:endParaRPr dirty="0"/>
          </a:p>
        </p:txBody>
      </p:sp>
      <p:sp>
        <p:nvSpPr>
          <p:cNvPr id="3" name="Text Placeholder 2"/>
          <p:cNvSpPr>
            <a:spLocks noGrp="1"/>
          </p:cNvSpPr>
          <p:nvPr>
            <p:ph type="body" idx="1"/>
          </p:nvPr>
        </p:nvSpPr>
        <p:spPr>
          <a:xfrm>
            <a:off x="1593436" y="1600200"/>
            <a:ext cx="9782801" cy="45720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180250" y="6316091"/>
            <a:ext cx="1218883" cy="365125"/>
          </a:xfrm>
          <a:prstGeom prst="rect">
            <a:avLst/>
          </a:prstGeom>
        </p:spPr>
        <p:txBody>
          <a:bodyPr vert="horz" lIns="91440" tIns="45720" rIns="91440" bIns="45720" rtlCol="0" anchor="ctr"/>
          <a:lstStyle>
            <a:lvl1pPr algn="l">
              <a:defRPr sz="1100" cap="all" baseline="0">
                <a:solidFill>
                  <a:schemeClr val="tx1"/>
                </a:solidFill>
              </a:defRPr>
            </a:lvl1pPr>
          </a:lstStyle>
          <a:p>
            <a:fld id="{0D141A01-0FF1-467E-B344-8F7D0706474A}" type="datetime1">
              <a:rPr lang="en-US" smtClean="0"/>
              <a:pPr/>
              <a:t>1/7/2021</a:t>
            </a:fld>
            <a:endParaRPr lang="en-US" dirty="0"/>
          </a:p>
        </p:txBody>
      </p:sp>
      <p:sp>
        <p:nvSpPr>
          <p:cNvPr id="5" name="Footer Placeholder 4"/>
          <p:cNvSpPr>
            <a:spLocks noGrp="1"/>
          </p:cNvSpPr>
          <p:nvPr>
            <p:ph type="ftr" sz="quarter" idx="3"/>
          </p:nvPr>
        </p:nvSpPr>
        <p:spPr>
          <a:xfrm>
            <a:off x="6595933" y="6316091"/>
            <a:ext cx="3974065" cy="365125"/>
          </a:xfrm>
          <a:prstGeom prst="rect">
            <a:avLst/>
          </a:prstGeom>
        </p:spPr>
        <p:txBody>
          <a:bodyPr vert="horz" lIns="91440" tIns="45720" rIns="91440" bIns="45720" rtlCol="0" anchor="ctr"/>
          <a:lstStyle>
            <a:lvl1pPr algn="ctr">
              <a:defRPr sz="1100" cap="all" baseline="0">
                <a:solidFill>
                  <a:schemeClr val="tx1"/>
                </a:solidFill>
              </a:defRPr>
            </a:lvl1pPr>
          </a:lstStyle>
          <a:p>
            <a:r>
              <a:rPr lang="en-US"/>
              <a:t>Add a footer</a:t>
            </a:r>
          </a:p>
        </p:txBody>
      </p:sp>
      <p:sp>
        <p:nvSpPr>
          <p:cNvPr id="6" name="Slide Number Placeholder 5"/>
          <p:cNvSpPr>
            <a:spLocks noGrp="1"/>
          </p:cNvSpPr>
          <p:nvPr>
            <p:ph type="sldNum" sz="quarter" idx="4"/>
          </p:nvPr>
        </p:nvSpPr>
        <p:spPr>
          <a:xfrm>
            <a:off x="10766796" y="6316091"/>
            <a:ext cx="609441" cy="365125"/>
          </a:xfrm>
          <a:prstGeom prst="rect">
            <a:avLst/>
          </a:prstGeom>
        </p:spPr>
        <p:txBody>
          <a:bodyPr vert="horz" lIns="91440" tIns="45720" rIns="91440" bIns="45720" rtlCol="0" anchor="ctr"/>
          <a:lstStyle>
            <a:lvl1pPr algn="r">
              <a:defRPr sz="1100" cap="all" baseline="0">
                <a:solidFill>
                  <a:schemeClr val="tx1"/>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51262903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46888" indent="-246888" algn="l" defTabSz="914400" rtl="0" eaLnBrk="1" latinLnBrk="0" hangingPunct="1">
        <a:lnSpc>
          <a:spcPct val="90000"/>
        </a:lnSpc>
        <a:spcBef>
          <a:spcPts val="1400"/>
        </a:spcBef>
        <a:buFont typeface="Euphemia" pitchFamily="34" charset="0"/>
        <a:buChar char="›"/>
        <a:defRPr sz="2800" kern="1200">
          <a:solidFill>
            <a:schemeClr val="tx2"/>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2"/>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2"/>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2"/>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2"/>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0" orient="horz" pos="2160" userDrawn="1">
          <p15:clr>
            <a:srgbClr val="F26B43"/>
          </p15:clr>
        </p15:guide>
        <p15:guide id="1" pos="3839" userDrawn="1">
          <p15:clr>
            <a:srgbClr val="F26B43"/>
          </p15:clr>
        </p15:guide>
        <p15:guide id="2" pos="1007" userDrawn="1">
          <p15:clr>
            <a:srgbClr val="F26B43"/>
          </p15:clr>
        </p15:guide>
        <p15:guide id="3" pos="719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K-5 Morning Meeting</a:t>
            </a:r>
            <a:endParaRPr lang="en-US" dirty="0"/>
          </a:p>
        </p:txBody>
      </p:sp>
      <p:sp>
        <p:nvSpPr>
          <p:cNvPr id="3" name="Subtitle 2"/>
          <p:cNvSpPr>
            <a:spLocks noGrp="1"/>
          </p:cNvSpPr>
          <p:nvPr>
            <p:ph type="subTitle" idx="1"/>
          </p:nvPr>
        </p:nvSpPr>
        <p:spPr/>
        <p:txBody>
          <a:bodyPr/>
          <a:lstStyle/>
          <a:p>
            <a:r>
              <a:rPr lang="en-US" dirty="0" smtClean="0"/>
              <a:t>January 8, 2021</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49199607"/>
      </p:ext>
    </p:extLst>
  </p:cSld>
  <p:clrMapOvr>
    <a:masterClrMapping/>
  </p:clrMapOvr>
  <mc:AlternateContent xmlns:mc="http://schemas.openxmlformats.org/markup-compatibility/2006">
    <mc:Choice xmlns:p14="http://schemas.microsoft.com/office/powerpoint/2010/main" Requires="p14">
      <p:transition p14:dur="0" advTm="18909"/>
    </mc:Choice>
    <mc:Fallback>
      <p:transition advTm="18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Title and Content Layout with Chart</a:t>
            </a:r>
          </a:p>
        </p:txBody>
      </p:sp>
      <p:graphicFrame>
        <p:nvGraphicFramePr>
          <p:cNvPr id="6" name="Content Placeholder 5" descr="Clustered column chart showing the values of 3 series for 4 categories"/>
          <p:cNvGraphicFramePr>
            <a:graphicFrameLocks noGrp="1"/>
          </p:cNvGraphicFramePr>
          <p:nvPr>
            <p:ph idx="1"/>
            <p:extLst>
              <p:ext uri="{D42A27DB-BD31-4B8C-83A1-F6EECF244321}">
                <p14:modId xmlns:p14="http://schemas.microsoft.com/office/powerpoint/2010/main" val="1744757261"/>
              </p:ext>
            </p:extLst>
          </p:nvPr>
        </p:nvGraphicFramePr>
        <p:xfrm>
          <a:off x="1593850" y="1600200"/>
          <a:ext cx="9782175"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70659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 Content Layout with Table</a:t>
            </a:r>
            <a:endParaRPr lang="en-US" dirty="0"/>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3570041557"/>
              </p:ext>
            </p:extLst>
          </p:nvPr>
        </p:nvGraphicFramePr>
        <p:xfrm>
          <a:off x="1593850" y="1600200"/>
          <a:ext cx="4814889" cy="2082800"/>
        </p:xfrm>
        <a:graphic>
          <a:graphicData uri="http://schemas.openxmlformats.org/drawingml/2006/table">
            <a:tbl>
              <a:tblPr firstRow="1" bandRow="1">
                <a:tableStyleId>{5C22544A-7EE6-4342-B048-85BDC9FD1C3A}</a:tableStyleId>
              </a:tblPr>
              <a:tblGrid>
                <a:gridCol w="1604963">
                  <a:extLst>
                    <a:ext uri="{9D8B030D-6E8A-4147-A177-3AD203B41FA5}">
                      <a16:colId xmlns:a16="http://schemas.microsoft.com/office/drawing/2014/main" val="20000"/>
                    </a:ext>
                  </a:extLst>
                </a:gridCol>
                <a:gridCol w="1604963">
                  <a:extLst>
                    <a:ext uri="{9D8B030D-6E8A-4147-A177-3AD203B41FA5}">
                      <a16:colId xmlns:a16="http://schemas.microsoft.com/office/drawing/2014/main" val="20001"/>
                    </a:ext>
                  </a:extLst>
                </a:gridCol>
                <a:gridCol w="1604963">
                  <a:extLst>
                    <a:ext uri="{9D8B030D-6E8A-4147-A177-3AD203B41FA5}">
                      <a16:colId xmlns:a16="http://schemas.microsoft.com/office/drawing/2014/main" val="20002"/>
                    </a:ext>
                  </a:extLst>
                </a:gridCol>
              </a:tblGrid>
              <a:tr h="520700">
                <a:tc>
                  <a:txBody>
                    <a:bodyPr/>
                    <a:lstStyle/>
                    <a:p>
                      <a:r>
                        <a:rPr lang="en-US" dirty="0"/>
                        <a:t>Class</a:t>
                      </a:r>
                    </a:p>
                  </a:txBody>
                  <a:tcPr marL="92231" marR="92231" anchor="ctr"/>
                </a:tc>
                <a:tc>
                  <a:txBody>
                    <a:bodyPr/>
                    <a:lstStyle/>
                    <a:p>
                      <a:pPr algn="ctr"/>
                      <a:r>
                        <a:rPr lang="en-US" dirty="0"/>
                        <a:t>Group A</a:t>
                      </a:r>
                    </a:p>
                  </a:txBody>
                  <a:tcPr marL="92231" marR="92231" anchor="ctr"/>
                </a:tc>
                <a:tc>
                  <a:txBody>
                    <a:bodyPr/>
                    <a:lstStyle/>
                    <a:p>
                      <a:pPr algn="ctr"/>
                      <a:r>
                        <a:rPr lang="en-US" dirty="0"/>
                        <a:t>Group B</a:t>
                      </a:r>
                    </a:p>
                  </a:txBody>
                  <a:tcPr marL="92231" marR="92231" anchor="ctr"/>
                </a:tc>
                <a:extLst>
                  <a:ext uri="{0D108BD9-81ED-4DB2-BD59-A6C34878D82A}">
                    <a16:rowId xmlns:a16="http://schemas.microsoft.com/office/drawing/2014/main" val="10000"/>
                  </a:ext>
                </a:extLst>
              </a:tr>
              <a:tr h="520700">
                <a:tc>
                  <a:txBody>
                    <a:bodyPr/>
                    <a:lstStyle/>
                    <a:p>
                      <a:r>
                        <a:rPr lang="en-US" dirty="0"/>
                        <a:t>Class 1</a:t>
                      </a:r>
                    </a:p>
                  </a:txBody>
                  <a:tcPr marL="92231" marR="92231" anchor="ctr"/>
                </a:tc>
                <a:tc>
                  <a:txBody>
                    <a:bodyPr/>
                    <a:lstStyle/>
                    <a:p>
                      <a:pPr algn="ctr"/>
                      <a:r>
                        <a:rPr lang="en-US" dirty="0"/>
                        <a:t>82</a:t>
                      </a:r>
                    </a:p>
                  </a:txBody>
                  <a:tcPr marL="92231" marR="92231" anchor="ctr"/>
                </a:tc>
                <a:tc>
                  <a:txBody>
                    <a:bodyPr/>
                    <a:lstStyle/>
                    <a:p>
                      <a:pPr algn="ctr"/>
                      <a:r>
                        <a:rPr lang="en-US" dirty="0"/>
                        <a:t>85</a:t>
                      </a:r>
                    </a:p>
                  </a:txBody>
                  <a:tcPr marL="92231" marR="92231" anchor="ctr"/>
                </a:tc>
                <a:extLst>
                  <a:ext uri="{0D108BD9-81ED-4DB2-BD59-A6C34878D82A}">
                    <a16:rowId xmlns:a16="http://schemas.microsoft.com/office/drawing/2014/main" val="10001"/>
                  </a:ext>
                </a:extLst>
              </a:tr>
              <a:tr h="520700">
                <a:tc>
                  <a:txBody>
                    <a:bodyPr/>
                    <a:lstStyle/>
                    <a:p>
                      <a:r>
                        <a:rPr lang="en-US" dirty="0"/>
                        <a:t>Class 2</a:t>
                      </a:r>
                    </a:p>
                  </a:txBody>
                  <a:tcPr marL="92231" marR="92231" anchor="ctr"/>
                </a:tc>
                <a:tc>
                  <a:txBody>
                    <a:bodyPr/>
                    <a:lstStyle/>
                    <a:p>
                      <a:pPr algn="ctr"/>
                      <a:r>
                        <a:rPr lang="en-US" dirty="0"/>
                        <a:t>76</a:t>
                      </a:r>
                    </a:p>
                  </a:txBody>
                  <a:tcPr marL="92231" marR="92231" anchor="ctr"/>
                </a:tc>
                <a:tc>
                  <a:txBody>
                    <a:bodyPr/>
                    <a:lstStyle/>
                    <a:p>
                      <a:pPr algn="ctr"/>
                      <a:r>
                        <a:rPr lang="en-US" dirty="0"/>
                        <a:t>88</a:t>
                      </a:r>
                    </a:p>
                  </a:txBody>
                  <a:tcPr marL="92231" marR="92231" anchor="ctr"/>
                </a:tc>
                <a:extLst>
                  <a:ext uri="{0D108BD9-81ED-4DB2-BD59-A6C34878D82A}">
                    <a16:rowId xmlns:a16="http://schemas.microsoft.com/office/drawing/2014/main" val="10002"/>
                  </a:ext>
                </a:extLst>
              </a:tr>
              <a:tr h="520700">
                <a:tc>
                  <a:txBody>
                    <a:bodyPr/>
                    <a:lstStyle/>
                    <a:p>
                      <a:r>
                        <a:rPr lang="en-US" dirty="0"/>
                        <a:t>Class 3</a:t>
                      </a:r>
                    </a:p>
                  </a:txBody>
                  <a:tcPr marL="92231" marR="92231" anchor="ctr"/>
                </a:tc>
                <a:tc>
                  <a:txBody>
                    <a:bodyPr/>
                    <a:lstStyle/>
                    <a:p>
                      <a:pPr algn="ctr"/>
                      <a:r>
                        <a:rPr lang="en-US" dirty="0"/>
                        <a:t>84</a:t>
                      </a:r>
                    </a:p>
                  </a:txBody>
                  <a:tcPr marL="92231" marR="92231" anchor="ctr"/>
                </a:tc>
                <a:tc>
                  <a:txBody>
                    <a:bodyPr/>
                    <a:lstStyle/>
                    <a:p>
                      <a:pPr algn="ctr"/>
                      <a:r>
                        <a:rPr lang="en-US" dirty="0"/>
                        <a:t>90</a:t>
                      </a:r>
                    </a:p>
                  </a:txBody>
                  <a:tcPr marL="92231" marR="92231" anchor="ctr"/>
                </a:tc>
                <a:extLst>
                  <a:ext uri="{0D108BD9-81ED-4DB2-BD59-A6C34878D82A}">
                    <a16:rowId xmlns:a16="http://schemas.microsoft.com/office/drawing/2014/main" val="10003"/>
                  </a:ext>
                </a:extLst>
              </a:tr>
            </a:tbl>
          </a:graphicData>
        </a:graphic>
      </p:graphicFrame>
      <p:sp>
        <p:nvSpPr>
          <p:cNvPr id="11" name="Content Placeholder 10"/>
          <p:cNvSpPr>
            <a:spLocks noGrp="1"/>
          </p:cNvSpPr>
          <p:nvPr>
            <p:ph sz="half" idx="2"/>
          </p:nvPr>
        </p:nvSpPr>
        <p:spPr/>
        <p:txBody>
          <a:bodyPr/>
          <a:lstStyle/>
          <a:p>
            <a:r>
              <a:rPr lang="en-US"/>
              <a:t>First bullet point here</a:t>
            </a:r>
          </a:p>
          <a:p>
            <a:r>
              <a:rPr lang="en-US"/>
              <a:t>Second bullet point here</a:t>
            </a:r>
          </a:p>
          <a:p>
            <a:r>
              <a:rPr lang="en-US"/>
              <a:t>Third bullet point here</a:t>
            </a:r>
            <a:endParaRPr lang="en-US" dirty="0"/>
          </a:p>
        </p:txBody>
      </p:sp>
    </p:spTree>
    <p:extLst>
      <p:ext uri="{BB962C8B-B14F-4D97-AF65-F5344CB8AC3E}">
        <p14:creationId xmlns:p14="http://schemas.microsoft.com/office/powerpoint/2010/main" val="1893254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Content Layout with SmartArt</a:t>
            </a:r>
          </a:p>
        </p:txBody>
      </p:sp>
      <p:sp>
        <p:nvSpPr>
          <p:cNvPr id="10" name="Content Placeholder 9"/>
          <p:cNvSpPr>
            <a:spLocks noGrp="1"/>
          </p:cNvSpPr>
          <p:nvPr>
            <p:ph sz="half" idx="1"/>
          </p:nvPr>
        </p:nvSpPr>
        <p:spPr/>
        <p:txBody>
          <a:bodyPr/>
          <a:lstStyle/>
          <a:p>
            <a:r>
              <a:rPr lang="en-US"/>
              <a:t>First bullet point here</a:t>
            </a:r>
          </a:p>
          <a:p>
            <a:r>
              <a:rPr lang="en-US"/>
              <a:t>Second bullet point here</a:t>
            </a:r>
          </a:p>
          <a:p>
            <a:r>
              <a:rPr lang="en-US"/>
              <a:t>Third bullet point here</a:t>
            </a:r>
            <a:endParaRPr lang="en-US" dirty="0"/>
          </a:p>
        </p:txBody>
      </p:sp>
      <p:graphicFrame>
        <p:nvGraphicFramePr>
          <p:cNvPr id="9" name="Content Placeholder 8" descr="Converging arrows diagram shows 3 groups with tasks under each group, all arrows point to the center"/>
          <p:cNvGraphicFramePr>
            <a:graphicFrameLocks noGrp="1"/>
          </p:cNvGraphicFramePr>
          <p:nvPr>
            <p:ph sz="half" idx="2"/>
            <p:extLst>
              <p:ext uri="{D42A27DB-BD31-4B8C-83A1-F6EECF244321}">
                <p14:modId xmlns:p14="http://schemas.microsoft.com/office/powerpoint/2010/main" val="2872613174"/>
              </p:ext>
            </p:extLst>
          </p:nvPr>
        </p:nvGraphicFramePr>
        <p:xfrm>
          <a:off x="6561138" y="1600200"/>
          <a:ext cx="4814887"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63853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pPr algn="ctr"/>
            <a:r>
              <a:rPr lang="en-US" dirty="0" smtClean="0"/>
              <a:t>I Promise</a:t>
            </a:r>
            <a:endParaRPr lang="en-US" dirty="0"/>
          </a:p>
        </p:txBody>
      </p:sp>
      <p:sp>
        <p:nvSpPr>
          <p:cNvPr id="14" name="Content Placeholder 13"/>
          <p:cNvSpPr>
            <a:spLocks noGrp="1"/>
          </p:cNvSpPr>
          <p:nvPr>
            <p:ph idx="1"/>
          </p:nvPr>
        </p:nvSpPr>
        <p:spPr/>
        <p:txBody>
          <a:bodyPr>
            <a:normAutofit/>
          </a:bodyPr>
          <a:lstStyle/>
          <a:p>
            <a:pPr lvl="0"/>
            <a:r>
              <a:rPr lang="en-US" dirty="0" smtClean="0"/>
              <a:t>To Always Try My Best</a:t>
            </a:r>
          </a:p>
          <a:p>
            <a:pPr lvl="0"/>
            <a:r>
              <a:rPr lang="en-US" dirty="0" smtClean="0"/>
              <a:t>To Be Helpful and Respectful to Others</a:t>
            </a:r>
          </a:p>
          <a:p>
            <a:pPr lvl="0"/>
            <a:r>
              <a:rPr lang="en-US" dirty="0" smtClean="0"/>
              <a:t>To Live a Healthy Life by Eating Right and Being Active</a:t>
            </a:r>
          </a:p>
          <a:p>
            <a:pPr lvl="0"/>
            <a:r>
              <a:rPr lang="en-US" dirty="0" smtClean="0"/>
              <a:t>To Make Good Choices for Myself</a:t>
            </a:r>
          </a:p>
          <a:p>
            <a:pPr lvl="0"/>
            <a:r>
              <a:rPr lang="en-US" dirty="0" smtClean="0"/>
              <a:t>To Have Fun</a:t>
            </a:r>
          </a:p>
          <a:p>
            <a:pPr lvl="0"/>
            <a:r>
              <a:rPr lang="en-US" dirty="0" smtClean="0"/>
              <a:t>And Above All Else, To Finish School</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561498466"/>
      </p:ext>
    </p:extLst>
  </p:cSld>
  <p:clrMapOvr>
    <a:masterClrMapping/>
  </p:clrMapOvr>
  <mc:AlternateContent xmlns:mc="http://schemas.openxmlformats.org/markup-compatibility/2006">
    <mc:Choice xmlns:p14="http://schemas.microsoft.com/office/powerpoint/2010/main" Requires="p14">
      <p:transition p14:dur="0" advTm="27678"/>
    </mc:Choice>
    <mc:Fallback>
      <p:transition advTm="27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To Always Try My Best</a:t>
            </a:r>
            <a:endParaRPr lang="en-US" dirty="0"/>
          </a:p>
        </p:txBody>
      </p:sp>
      <p:sp>
        <p:nvSpPr>
          <p:cNvPr id="3" name="Content Placeholder 2"/>
          <p:cNvSpPr>
            <a:spLocks noGrp="1"/>
          </p:cNvSpPr>
          <p:nvPr>
            <p:ph idx="1"/>
          </p:nvPr>
        </p:nvSpPr>
        <p:spPr/>
        <p:txBody>
          <a:bodyPr/>
          <a:lstStyle/>
          <a:p>
            <a:r>
              <a:rPr lang="en-US" dirty="0" smtClean="0"/>
              <a:t>Why is it important to always try your best?</a:t>
            </a:r>
          </a:p>
          <a:p>
            <a:r>
              <a:rPr lang="en-US" dirty="0" smtClean="0"/>
              <a:t>What does it say about those people who do try their best?</a:t>
            </a:r>
          </a:p>
          <a:p>
            <a:r>
              <a:rPr lang="en-US" dirty="0" smtClean="0"/>
              <a:t>What does it say about people who never try?</a:t>
            </a:r>
          </a:p>
          <a:p>
            <a:r>
              <a:rPr lang="en-US" dirty="0" smtClean="0"/>
              <a:t>What are the benefits of trying your best?</a:t>
            </a:r>
          </a:p>
          <a:p>
            <a:r>
              <a:rPr lang="en-US" dirty="0" smtClean="0"/>
              <a:t>Will you always succeed?</a:t>
            </a:r>
          </a:p>
          <a:p>
            <a:r>
              <a:rPr lang="en-US" dirty="0" smtClean="0"/>
              <a:t>What is it that Wayne </a:t>
            </a:r>
            <a:r>
              <a:rPr lang="en-US" dirty="0" err="1" smtClean="0"/>
              <a:t>Gretsky</a:t>
            </a:r>
            <a:r>
              <a:rPr lang="en-US" dirty="0" smtClean="0"/>
              <a:t> said?</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60829116"/>
      </p:ext>
    </p:extLst>
  </p:cSld>
  <p:clrMapOvr>
    <a:masterClrMapping/>
  </p:clrMapOvr>
  <mc:AlternateContent xmlns:mc="http://schemas.openxmlformats.org/markup-compatibility/2006">
    <mc:Choice xmlns:p14="http://schemas.microsoft.com/office/powerpoint/2010/main" Requires="p14">
      <p:transition spd="med" p14:dur="700" advTm="117803">
        <p:fade/>
      </p:transition>
    </mc:Choice>
    <mc:Fallback>
      <p:transition spd="med" advTm="1178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Be Helpful and Respectful to Others</a:t>
            </a:r>
            <a:endParaRPr lang="en-US" dirty="0"/>
          </a:p>
        </p:txBody>
      </p:sp>
      <p:sp>
        <p:nvSpPr>
          <p:cNvPr id="3" name="Content Placeholder 2"/>
          <p:cNvSpPr>
            <a:spLocks noGrp="1"/>
          </p:cNvSpPr>
          <p:nvPr>
            <p:ph idx="1"/>
          </p:nvPr>
        </p:nvSpPr>
        <p:spPr/>
        <p:txBody>
          <a:bodyPr/>
          <a:lstStyle/>
          <a:p>
            <a:r>
              <a:rPr lang="en-US" dirty="0" smtClean="0"/>
              <a:t>Why is it important to be helpful?</a:t>
            </a:r>
          </a:p>
          <a:p>
            <a:r>
              <a:rPr lang="en-US" dirty="0" smtClean="0"/>
              <a:t>Respectful?</a:t>
            </a:r>
          </a:p>
          <a:p>
            <a:r>
              <a:rPr lang="en-US" dirty="0" smtClean="0"/>
              <a:t>What do you get out of being helpful and respectful?</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1355056522"/>
      </p:ext>
    </p:extLst>
  </p:cSld>
  <p:clrMapOvr>
    <a:masterClrMapping/>
  </p:clrMapOvr>
  <mc:AlternateContent xmlns:mc="http://schemas.openxmlformats.org/markup-compatibility/2006">
    <mc:Choice xmlns:p14="http://schemas.microsoft.com/office/powerpoint/2010/main" Requires="p14">
      <p:transition spd="med" p14:dur="700" advTm="44351">
        <p:fade/>
      </p:transition>
    </mc:Choice>
    <mc:Fallback>
      <p:transition spd="med" advTm="443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Live a Healthy Life by Eating Right and Being Active</a:t>
            </a:r>
            <a:endParaRPr lang="en-US" dirty="0"/>
          </a:p>
        </p:txBody>
      </p:sp>
      <p:sp>
        <p:nvSpPr>
          <p:cNvPr id="3" name="Content Placeholder 2"/>
          <p:cNvSpPr>
            <a:spLocks noGrp="1"/>
          </p:cNvSpPr>
          <p:nvPr>
            <p:ph idx="1"/>
          </p:nvPr>
        </p:nvSpPr>
        <p:spPr/>
        <p:txBody>
          <a:bodyPr/>
          <a:lstStyle/>
          <a:p>
            <a:r>
              <a:rPr lang="en-US" dirty="0" smtClean="0"/>
              <a:t>What does eating right mean? What does it look like?</a:t>
            </a:r>
          </a:p>
          <a:p>
            <a:r>
              <a:rPr lang="en-US" dirty="0" smtClean="0"/>
              <a:t>Can you eat right and still have some junk food?</a:t>
            </a:r>
          </a:p>
          <a:p>
            <a:r>
              <a:rPr lang="en-US" dirty="0" smtClean="0"/>
              <a:t>Why is being active important to our physical health?</a:t>
            </a:r>
          </a:p>
          <a:p>
            <a:r>
              <a:rPr lang="en-US" dirty="0" smtClean="0"/>
              <a:t>Why is being active important to our emotional or mental health?</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4022337169"/>
      </p:ext>
    </p:extLst>
  </p:cSld>
  <p:clrMapOvr>
    <a:masterClrMapping/>
  </p:clrMapOvr>
  <mc:AlternateContent xmlns:mc="http://schemas.openxmlformats.org/markup-compatibility/2006">
    <mc:Choice xmlns:p14="http://schemas.microsoft.com/office/powerpoint/2010/main" Requires="p14">
      <p:transition spd="med" p14:dur="700" advTm="172119">
        <p:fade/>
      </p:transition>
    </mc:Choice>
    <mc:Fallback>
      <p:transition spd="med" advTm="1721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Make Good Choices for Myself</a:t>
            </a:r>
            <a:endParaRPr lang="en-US" dirty="0"/>
          </a:p>
        </p:txBody>
      </p:sp>
      <p:sp>
        <p:nvSpPr>
          <p:cNvPr id="3" name="Content Placeholder 2"/>
          <p:cNvSpPr>
            <a:spLocks noGrp="1"/>
          </p:cNvSpPr>
          <p:nvPr>
            <p:ph idx="1"/>
          </p:nvPr>
        </p:nvSpPr>
        <p:spPr/>
        <p:txBody>
          <a:bodyPr/>
          <a:lstStyle/>
          <a:p>
            <a:r>
              <a:rPr lang="en-US" dirty="0" smtClean="0"/>
              <a:t>How will you know if you are making the right choice for you?</a:t>
            </a:r>
          </a:p>
          <a:p>
            <a:r>
              <a:rPr lang="en-US" dirty="0" smtClean="0"/>
              <a:t>Is doing what everyone else does always a good choice for you?</a:t>
            </a:r>
          </a:p>
          <a:p>
            <a:r>
              <a:rPr lang="en-US" dirty="0" smtClean="0"/>
              <a:t>When you are having a difficult time making a choice, who can you ask for help?</a:t>
            </a:r>
          </a:p>
          <a:p>
            <a:r>
              <a:rPr lang="en-US" dirty="0" smtClean="0"/>
              <a:t>Learning to make the right choices on your own takes practice. You won’t always make the right choices on your own, so it is important to ask for advice from the people who love you.</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2329652206"/>
      </p:ext>
    </p:extLst>
  </p:cSld>
  <p:clrMapOvr>
    <a:masterClrMapping/>
  </p:clrMapOvr>
  <mc:AlternateContent xmlns:mc="http://schemas.openxmlformats.org/markup-compatibility/2006">
    <mc:Choice xmlns:p14="http://schemas.microsoft.com/office/powerpoint/2010/main" Requires="p14">
      <p:transition spd="med" p14:dur="700" advTm="160500">
        <p:fade/>
      </p:transition>
    </mc:Choice>
    <mc:Fallback>
      <p:transition spd="med" advTm="160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To Have Fun</a:t>
            </a:r>
            <a:endParaRPr lang="en-US" dirty="0"/>
          </a:p>
        </p:txBody>
      </p:sp>
      <p:sp>
        <p:nvSpPr>
          <p:cNvPr id="3" name="Content Placeholder 2"/>
          <p:cNvSpPr>
            <a:spLocks noGrp="1"/>
          </p:cNvSpPr>
          <p:nvPr>
            <p:ph idx="1"/>
          </p:nvPr>
        </p:nvSpPr>
        <p:spPr/>
        <p:txBody>
          <a:bodyPr/>
          <a:lstStyle/>
          <a:p>
            <a:r>
              <a:rPr lang="en-US" dirty="0" smtClean="0"/>
              <a:t>How do you have fun?</a:t>
            </a:r>
          </a:p>
          <a:p>
            <a:r>
              <a:rPr lang="en-US" dirty="0" smtClean="0"/>
              <a:t>Why is having fun important?</a:t>
            </a:r>
          </a:p>
          <a:p>
            <a:r>
              <a:rPr lang="en-US" dirty="0" smtClean="0"/>
              <a:t>Should you have fun at somebody else’s expense?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4154478408"/>
      </p:ext>
    </p:extLst>
  </p:cSld>
  <p:clrMapOvr>
    <a:masterClrMapping/>
  </p:clrMapOvr>
  <mc:AlternateContent xmlns:mc="http://schemas.openxmlformats.org/markup-compatibility/2006">
    <mc:Choice xmlns:p14="http://schemas.microsoft.com/office/powerpoint/2010/main" Requires="p14">
      <p:transition spd="med" p14:dur="700" advTm="70296">
        <p:fade/>
      </p:transition>
    </mc:Choice>
    <mc:Fallback>
      <p:transition spd="med" advTm="702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Above All Else, To Finish School</a:t>
            </a:r>
            <a:endParaRPr lang="en-US" dirty="0"/>
          </a:p>
        </p:txBody>
      </p:sp>
      <p:sp>
        <p:nvSpPr>
          <p:cNvPr id="3" name="Content Placeholder 2"/>
          <p:cNvSpPr>
            <a:spLocks noGrp="1"/>
          </p:cNvSpPr>
          <p:nvPr>
            <p:ph idx="1"/>
          </p:nvPr>
        </p:nvSpPr>
        <p:spPr/>
        <p:txBody>
          <a:bodyPr/>
          <a:lstStyle/>
          <a:p>
            <a:r>
              <a:rPr lang="en-US" dirty="0" smtClean="0"/>
              <a:t>Why is it important to finish school?</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425202143"/>
      </p:ext>
    </p:extLst>
  </p:cSld>
  <p:clrMapOvr>
    <a:masterClrMapping/>
  </p:clrMapOvr>
  <mc:AlternateContent xmlns:mc="http://schemas.openxmlformats.org/markup-compatibility/2006">
    <mc:Choice xmlns:p14="http://schemas.microsoft.com/office/powerpoint/2010/main" Requires="p14">
      <p:transition spd="med" p14:dur="700" advTm="68525">
        <p:fade/>
      </p:transition>
    </mc:Choice>
    <mc:Fallback>
      <p:transition spd="med" advTm="685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Jokes and Celebrations</a:t>
            </a:r>
            <a:endParaRPr lang="en-US" dirty="0"/>
          </a:p>
        </p:txBody>
      </p:sp>
      <p:sp>
        <p:nvSpPr>
          <p:cNvPr id="3" name="Content Placeholder 2"/>
          <p:cNvSpPr>
            <a:spLocks noGrp="1"/>
          </p:cNvSpPr>
          <p:nvPr>
            <p:ph idx="1"/>
          </p:nvPr>
        </p:nvSpPr>
        <p:spPr/>
        <p:txBody>
          <a:bodyPr/>
          <a:lstStyle/>
          <a:p>
            <a:r>
              <a:rPr lang="en-US" dirty="0" smtClean="0"/>
              <a:t>1. What runs but doesn’t get anywhere? Jayde F.</a:t>
            </a:r>
          </a:p>
          <a:p>
            <a:r>
              <a:rPr lang="en-US" dirty="0" smtClean="0"/>
              <a:t>2. What do grapes do when they get squeezed? McKayla K.</a:t>
            </a:r>
          </a:p>
          <a:p>
            <a:r>
              <a:rPr lang="en-US" dirty="0" smtClean="0"/>
              <a:t>Have a great day and a terrific weekend!</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26825" y="6096000"/>
            <a:ext cx="609600" cy="609600"/>
          </a:xfrm>
          <a:prstGeom prst="rect">
            <a:avLst/>
          </a:prstGeom>
        </p:spPr>
      </p:pic>
    </p:spTree>
    <p:extLst>
      <p:ext uri="{BB962C8B-B14F-4D97-AF65-F5344CB8AC3E}">
        <p14:creationId xmlns:p14="http://schemas.microsoft.com/office/powerpoint/2010/main" val="3300469958"/>
      </p:ext>
    </p:extLst>
  </p:cSld>
  <p:clrMapOvr>
    <a:masterClrMapping/>
  </p:clrMapOvr>
  <mc:AlternateContent xmlns:mc="http://schemas.openxmlformats.org/markup-compatibility/2006">
    <mc:Choice xmlns:p14="http://schemas.microsoft.com/office/powerpoint/2010/main" Requires="p14">
      <p:transition spd="med" p14:dur="700" advTm="65778">
        <p:fade/>
      </p:transition>
    </mc:Choice>
    <mc:Fallback>
      <p:transition spd="med" advTm="657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Snowflakes design templat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Snowflakes design slides.potx" id="{DEE1F0AD-706A-4F4C-823D-ADFE5851E3EA}" vid="{52425298-8660-4232-B133-1A88C14B38E6}"/>
    </a:ext>
  </a:extLst>
</a:theme>
</file>

<file path=ppt/theme/theme2.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15ED37-D514-41C3-9B3C-B262145D17B7}">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40262f94-9f35-4ac3-9a90-690165a166b7"/>
    <ds:schemaRef ds:uri="a4f35948-e619-41b3-aa29-22878b09cfd2"/>
    <ds:schemaRef ds:uri="http://www.w3.org/XML/1998/namespace"/>
    <ds:schemaRef ds:uri="http://purl.org/dc/dcmitype/"/>
  </ds:schemaRefs>
</ds:datastoreItem>
</file>

<file path=customXml/itemProps2.xml><?xml version="1.0" encoding="utf-8"?>
<ds:datastoreItem xmlns:ds="http://schemas.openxmlformats.org/officeDocument/2006/customXml" ds:itemID="{3E783485-1103-4BBC-98A1-D39A248154C3}">
  <ds:schemaRefs>
    <ds:schemaRef ds:uri="http://schemas.microsoft.com/sharepoint/v3/contenttype/forms"/>
  </ds:schemaRefs>
</ds:datastoreItem>
</file>

<file path=customXml/itemProps3.xml><?xml version="1.0" encoding="utf-8"?>
<ds:datastoreItem xmlns:ds="http://schemas.openxmlformats.org/officeDocument/2006/customXml" ds:itemID="{D8853CD7-B1C6-4FDD-B6D0-92A83B857D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Snowflakes design slides</Template>
  <TotalTime>33</TotalTime>
  <Words>440</Words>
  <Application>Microsoft Office PowerPoint</Application>
  <PresentationFormat>Custom</PresentationFormat>
  <Paragraphs>70</Paragraphs>
  <Slides>12</Slides>
  <Notes>1</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Century Gothic</vt:lpstr>
      <vt:lpstr>Euphemia</vt:lpstr>
      <vt:lpstr>Snowflakes design template</vt:lpstr>
      <vt:lpstr>K-5 Morning Meeting</vt:lpstr>
      <vt:lpstr>I Promise</vt:lpstr>
      <vt:lpstr>  To Always Try My Best</vt:lpstr>
      <vt:lpstr>To Be Helpful and Respectful to Others</vt:lpstr>
      <vt:lpstr>To Live a Healthy Life by Eating Right and Being Active</vt:lpstr>
      <vt:lpstr>To Make Good Choices for Myself</vt:lpstr>
      <vt:lpstr>    To Have Fun</vt:lpstr>
      <vt:lpstr>Above All Else, To Finish School</vt:lpstr>
      <vt:lpstr>Today’s Jokes and Celebrations</vt:lpstr>
      <vt:lpstr>Title and Content Layout with Chart</vt:lpstr>
      <vt:lpstr>Two Content Layout with Table</vt:lpstr>
      <vt:lpstr>Two Content Layout with SmartArt</vt:lpstr>
    </vt:vector>
  </TitlesOfParts>
  <Company>Anglophone School Districts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K-5 Morning Meeting</dc:title>
  <dc:creator>Page, Krista (ASD-N)</dc:creator>
  <cp:lastModifiedBy>Page, Krista (ASD-N)</cp:lastModifiedBy>
  <cp:revision>4</cp:revision>
  <dcterms:created xsi:type="dcterms:W3CDTF">2021-01-07T23:13:24Z</dcterms:created>
  <dcterms:modified xsi:type="dcterms:W3CDTF">2021-01-07T23:47:14Z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74067300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