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2"/>
  </p:notesMasterIdLst>
  <p:handoutMasterIdLst>
    <p:handoutMasterId r:id="rId13"/>
  </p:handoutMasterIdLst>
  <p:sldIdLst>
    <p:sldId id="259" r:id="rId5"/>
    <p:sldId id="260" r:id="rId6"/>
    <p:sldId id="264" r:id="rId7"/>
    <p:sldId id="265" r:id="rId8"/>
    <p:sldId id="266" r:id="rId9"/>
    <p:sldId id="267" r:id="rId10"/>
    <p:sldId id="268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Monday, January 11, 2021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070"/>
    </mc:Choice>
    <mc:Fallback>
      <p:transition advTm="1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Healthy? Do You Live a Healthy Lifestyle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Many of us think we live healthy lifestyles and that we are healthy. But, what does healthy mean?</a:t>
            </a:r>
          </a:p>
          <a:p>
            <a:pPr lvl="0"/>
            <a:r>
              <a:rPr lang="en-US" dirty="0" smtClean="0"/>
              <a:t>Your health includes your physical well being and  your emotional well being.</a:t>
            </a:r>
          </a:p>
          <a:p>
            <a:pPr lvl="0"/>
            <a:r>
              <a:rPr lang="en-US" dirty="0" smtClean="0"/>
              <a:t>Physical Well-being – diet, exercise, sleep, water</a:t>
            </a:r>
          </a:p>
          <a:p>
            <a:pPr lvl="0"/>
            <a:r>
              <a:rPr lang="en-US" dirty="0" smtClean="0"/>
              <a:t>Emotional Well Being- How to deal with stress, disappointment, trauma, problems (big and small) that you can’t control.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4636"/>
    </mc:Choice>
    <mc:Fallback>
      <p:transition advTm="13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Physical Well-Being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Diet- Your body is like a car. You need to keep it clean and polished and keep the engine running smoothly.</a:t>
            </a:r>
          </a:p>
          <a:p>
            <a:r>
              <a:rPr lang="en-US" dirty="0" smtClean="0"/>
              <a:t>To Keep the engine working properly, you need to put gas (food) in the tank.</a:t>
            </a:r>
          </a:p>
          <a:p>
            <a:r>
              <a:rPr lang="en-US" dirty="0" smtClean="0"/>
              <a:t>Just like cars have good, great and superior gas to use, our bodies have lots of fuel to choose from. </a:t>
            </a:r>
          </a:p>
          <a:p>
            <a:r>
              <a:rPr lang="en-US" dirty="0" smtClean="0"/>
              <a:t>We need to use the best fuel we can get.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241">
        <p:fade/>
      </p:transition>
    </mc:Choice>
    <mc:Fallback>
      <p:transition spd="med" advTm="103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Well-Being- Keeping a Healthy Diet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Superior Fuels for the body- Fruits, Vegetables, Proteins, Dairy, Carbs( breads and pastas)</a:t>
            </a:r>
          </a:p>
          <a:p>
            <a:r>
              <a:rPr lang="en-US" dirty="0" smtClean="0"/>
              <a:t>Bad Fuels for the body- Junk Food, Pop, Sugary Foods, Sugary Drinks, Greasy foods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181">
        <p:fade/>
      </p:transition>
    </mc:Choice>
    <mc:Fallback>
      <p:transition spd="med" advTm="89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Here Is Your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Write down everything you eat and drink today.</a:t>
            </a:r>
          </a:p>
          <a:p>
            <a:r>
              <a:rPr lang="en-US" dirty="0" smtClean="0"/>
              <a:t>How many superior fuels did you put into your body?</a:t>
            </a:r>
          </a:p>
          <a:p>
            <a:r>
              <a:rPr lang="en-US" dirty="0" smtClean="0"/>
              <a:t>Did you put in any Bad Fuel?</a:t>
            </a:r>
          </a:p>
          <a:p>
            <a:r>
              <a:rPr lang="en-US" dirty="0" smtClean="0"/>
              <a:t>It is okay to treat yourself once in a while but if you eat too much junk food or bad food, it will slow down your body and make it work harder, causing you to feel sluggish or bad.</a:t>
            </a:r>
          </a:p>
          <a:p>
            <a:r>
              <a:rPr lang="en-US" dirty="0" smtClean="0"/>
              <a:t>If you consistently eat good, healthy food, you will have more energy, be more alert, be able to concentrate easier and </a:t>
            </a:r>
            <a:r>
              <a:rPr lang="en-US" smtClean="0"/>
              <a:t>learn faster.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241">
        <p:fade/>
      </p:transition>
    </mc:Choice>
    <mc:Fallback>
      <p:transition spd="med" advTm="105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 Don’t Eat Much and Skip Meals?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Then your body is running on empty.</a:t>
            </a:r>
          </a:p>
          <a:p>
            <a:r>
              <a:rPr lang="en-US" dirty="0" smtClean="0"/>
              <a:t>Breakfast doesn’t need to be a big meal, just a bit of healthy food to get your engine started.</a:t>
            </a:r>
          </a:p>
          <a:p>
            <a:r>
              <a:rPr lang="en-US" dirty="0" smtClean="0"/>
              <a:t>Lots of water and fluids like milk and juice are also needed to get your engine working at full capacity.</a:t>
            </a:r>
          </a:p>
          <a:p>
            <a:r>
              <a:rPr lang="en-US" dirty="0" smtClean="0"/>
              <a:t>Lunch and supper are also important meals and need to be eaten at regular times.</a:t>
            </a:r>
          </a:p>
          <a:p>
            <a:r>
              <a:rPr lang="en-US" dirty="0" smtClean="0"/>
              <a:t>Because it is a long time between your meals (usually), scheduled snacks are important- recess and after school snack, a bed lunch.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5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7157">
        <p:fade/>
      </p:transition>
    </mc:Choice>
    <mc:Fallback>
      <p:transition spd="med" advTm="157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has teeth but can’t eat? (Jayde F.)</a:t>
            </a:r>
          </a:p>
          <a:p>
            <a:r>
              <a:rPr lang="en-US" dirty="0" smtClean="0"/>
              <a:t>What do you call a cow with no legs? (Drew)</a:t>
            </a:r>
          </a:p>
          <a:p>
            <a:r>
              <a:rPr lang="en-US" dirty="0" smtClean="0"/>
              <a:t>Celebrations: Jayde, </a:t>
            </a:r>
            <a:r>
              <a:rPr lang="en-US" dirty="0" err="1" smtClean="0"/>
              <a:t>Ovi</a:t>
            </a:r>
            <a:r>
              <a:rPr lang="en-US" dirty="0" smtClean="0"/>
              <a:t>, Lacey, Ariana, Brysen (3D)</a:t>
            </a:r>
          </a:p>
          <a:p>
            <a:r>
              <a:rPr lang="en-US" dirty="0" smtClean="0"/>
              <a:t>Maxx </a:t>
            </a:r>
            <a:r>
              <a:rPr lang="en-US" dirty="0" err="1" smtClean="0"/>
              <a:t>Foran</a:t>
            </a:r>
            <a:r>
              <a:rPr lang="en-US" dirty="0" smtClean="0"/>
              <a:t> by </a:t>
            </a:r>
            <a:r>
              <a:rPr lang="en-US" dirty="0" err="1" smtClean="0"/>
              <a:t>Mrs</a:t>
            </a:r>
            <a:r>
              <a:rPr lang="en-US" dirty="0" smtClean="0"/>
              <a:t> Hale</a:t>
            </a:r>
          </a:p>
          <a:p>
            <a:r>
              <a:rPr lang="en-US" dirty="0" smtClean="0"/>
              <a:t>Miley B. and Elaina P. (5C)</a:t>
            </a:r>
          </a:p>
          <a:p>
            <a:r>
              <a:rPr lang="en-US" dirty="0" smtClean="0"/>
              <a:t>Olivia H. and Riley M. </a:t>
            </a:r>
            <a:r>
              <a:rPr lang="en-US" smtClean="0"/>
              <a:t>(4T)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9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9093">
        <p:fade/>
      </p:transition>
    </mc:Choice>
    <mc:Fallback>
      <p:transition spd="med" advTm="169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55</TotalTime>
  <Words>486</Words>
  <Application>Microsoft Office PowerPoint</Application>
  <PresentationFormat>Custom</PresentationFormat>
  <Paragraphs>35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Euphemia</vt:lpstr>
      <vt:lpstr>Snowflakes design template</vt:lpstr>
      <vt:lpstr>K-5 Morning Meeting</vt:lpstr>
      <vt:lpstr>Are You Healthy? Do You Live a Healthy Lifestyle</vt:lpstr>
      <vt:lpstr>   Physical Well-Being</vt:lpstr>
      <vt:lpstr>Physical Well-Being- Keeping a Healthy Diet</vt:lpstr>
      <vt:lpstr>  Here Is Your Assignment</vt:lpstr>
      <vt:lpstr>What if I Don’t Eat Much and Skip Meals?</vt:lpstr>
      <vt:lpstr>  Jokes and Celebrations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6</cp:revision>
  <dcterms:created xsi:type="dcterms:W3CDTF">2021-01-08T19:40:14Z</dcterms:created>
  <dcterms:modified xsi:type="dcterms:W3CDTF">2021-01-10T22:55:57Z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